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44" r:id="rId1"/>
  </p:sldMasterIdLst>
  <p:sldIdLst>
    <p:sldId id="256" r:id="rId2"/>
    <p:sldId id="287" r:id="rId3"/>
    <p:sldId id="257" r:id="rId4"/>
    <p:sldId id="258" r:id="rId5"/>
    <p:sldId id="261" r:id="rId6"/>
    <p:sldId id="260" r:id="rId7"/>
    <p:sldId id="262" r:id="rId8"/>
    <p:sldId id="263" r:id="rId9"/>
    <p:sldId id="311" r:id="rId10"/>
    <p:sldId id="259" r:id="rId11"/>
    <p:sldId id="264" r:id="rId12"/>
    <p:sldId id="265" r:id="rId13"/>
    <p:sldId id="266" r:id="rId14"/>
    <p:sldId id="267" r:id="rId15"/>
    <p:sldId id="268" r:id="rId16"/>
    <p:sldId id="269" r:id="rId17"/>
    <p:sldId id="270" r:id="rId18"/>
    <p:sldId id="271" r:id="rId19"/>
    <p:sldId id="272" r:id="rId20"/>
    <p:sldId id="312" r:id="rId21"/>
    <p:sldId id="290" r:id="rId22"/>
    <p:sldId id="275" r:id="rId23"/>
    <p:sldId id="292" r:id="rId24"/>
    <p:sldId id="276" r:id="rId25"/>
    <p:sldId id="277" r:id="rId26"/>
    <p:sldId id="278" r:id="rId27"/>
    <p:sldId id="279" r:id="rId28"/>
    <p:sldId id="280" r:id="rId29"/>
    <p:sldId id="291" r:id="rId30"/>
    <p:sldId id="284" r:id="rId31"/>
    <p:sldId id="285" r:id="rId32"/>
    <p:sldId id="288" r:id="rId33"/>
    <p:sldId id="281" r:id="rId34"/>
    <p:sldId id="294" r:id="rId35"/>
    <p:sldId id="295" r:id="rId36"/>
    <p:sldId id="296" r:id="rId37"/>
    <p:sldId id="297" r:id="rId38"/>
    <p:sldId id="298" r:id="rId39"/>
    <p:sldId id="299" r:id="rId40"/>
    <p:sldId id="293" r:id="rId41"/>
    <p:sldId id="300" r:id="rId42"/>
    <p:sldId id="301" r:id="rId43"/>
    <p:sldId id="302" r:id="rId44"/>
    <p:sldId id="303" r:id="rId45"/>
    <p:sldId id="304" r:id="rId46"/>
    <p:sldId id="305" r:id="rId47"/>
    <p:sldId id="306" r:id="rId48"/>
    <p:sldId id="308" r:id="rId4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p:scale>
          <a:sx n="75" d="100"/>
          <a:sy n="75"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D563A8-23BA-417B-A09F-41C96C364010}" type="doc">
      <dgm:prSet loTypeId="urn:microsoft.com/office/officeart/2005/8/layout/radial1" loCatId="relationship" qsTypeId="urn:microsoft.com/office/officeart/2005/8/quickstyle/simple1" qsCatId="simple" csTypeId="urn:microsoft.com/office/officeart/2005/8/colors/accent0_1" csCatId="mainScheme" phldr="1"/>
      <dgm:spPr/>
      <dgm:t>
        <a:bodyPr/>
        <a:lstStyle/>
        <a:p>
          <a:endParaRPr lang="zh-TW" altLang="en-US"/>
        </a:p>
      </dgm:t>
    </dgm:pt>
    <dgm:pt modelId="{C01C4A43-B49A-4CB1-A370-1D42CFB3270A}">
      <dgm:prSet phldrT="[文字]" custT="1"/>
      <dgm:spPr/>
      <dgm:t>
        <a:bodyPr/>
        <a:lstStyle/>
        <a:p>
          <a:r>
            <a:rPr lang="zh-TW" altLang="en-US" sz="1300">
              <a:latin typeface="標楷體" pitchFamily="65" charset="-120"/>
              <a:ea typeface="標楷體" pitchFamily="65" charset="-120"/>
            </a:rPr>
            <a:t>兒時記趣</a:t>
          </a:r>
        </a:p>
      </dgm:t>
    </dgm:pt>
    <dgm:pt modelId="{5D9D41C2-837F-49BB-A39C-43F76D4FD9A8}" type="parTrans" cxnId="{5476023B-97F2-450C-840E-BE6DC6082267}">
      <dgm:prSet/>
      <dgm:spPr/>
      <dgm:t>
        <a:bodyPr/>
        <a:lstStyle/>
        <a:p>
          <a:endParaRPr lang="zh-TW" altLang="en-US" sz="1300">
            <a:solidFill>
              <a:schemeClr val="tx1"/>
            </a:solidFill>
            <a:latin typeface="標楷體" pitchFamily="65" charset="-120"/>
            <a:ea typeface="標楷體" pitchFamily="65" charset="-120"/>
          </a:endParaRPr>
        </a:p>
      </dgm:t>
    </dgm:pt>
    <dgm:pt modelId="{CAE86CFE-3EC7-4344-88A3-38C3D523FA99}" type="sibTrans" cxnId="{5476023B-97F2-450C-840E-BE6DC6082267}">
      <dgm:prSet/>
      <dgm:spPr/>
      <dgm:t>
        <a:bodyPr/>
        <a:lstStyle/>
        <a:p>
          <a:endParaRPr lang="zh-TW" altLang="en-US" sz="1300">
            <a:solidFill>
              <a:schemeClr val="tx1"/>
            </a:solidFill>
            <a:latin typeface="標楷體" pitchFamily="65" charset="-120"/>
            <a:ea typeface="標楷體" pitchFamily="65" charset="-120"/>
          </a:endParaRPr>
        </a:p>
      </dgm:t>
    </dgm:pt>
    <dgm:pt modelId="{F81CC15E-5FBB-4B3D-8FF9-D0EC5458C089}">
      <dgm:prSet phldrT="[文字]" custT="1"/>
      <dgm:spPr/>
      <dgm:t>
        <a:bodyPr/>
        <a:lstStyle/>
        <a:p>
          <a:r>
            <a:rPr lang="zh-TW" altLang="en-US" sz="1300" dirty="0">
              <a:latin typeface="標楷體" pitchFamily="65" charset="-120"/>
              <a:ea typeface="標楷體" pitchFamily="65" charset="-120"/>
            </a:rPr>
            <a:t>何故</a:t>
          </a:r>
          <a:endParaRPr lang="en-US" altLang="zh-TW" sz="1300" dirty="0">
            <a:latin typeface="標楷體" pitchFamily="65" charset="-120"/>
            <a:ea typeface="標楷體" pitchFamily="65" charset="-120"/>
          </a:endParaRPr>
        </a:p>
        <a:p>
          <a:r>
            <a:rPr lang="zh-TW" altLang="en-US" sz="1300" dirty="0">
              <a:latin typeface="標楷體" pitchFamily="65" charset="-120"/>
              <a:ea typeface="標楷體" pitchFamily="65" charset="-120"/>
            </a:rPr>
            <a:t>好奇</a:t>
          </a:r>
          <a:endParaRPr lang="en-US" altLang="zh-TW" sz="1300" dirty="0">
            <a:latin typeface="標楷體" pitchFamily="65" charset="-120"/>
            <a:ea typeface="標楷體" pitchFamily="65" charset="-120"/>
          </a:endParaRPr>
        </a:p>
        <a:p>
          <a:r>
            <a:rPr lang="zh-TW" altLang="en-US" sz="1300" dirty="0">
              <a:latin typeface="標楷體" pitchFamily="65" charset="-120"/>
              <a:ea typeface="標楷體" pitchFamily="65" charset="-120"/>
            </a:rPr>
            <a:t>喜愛觀察</a:t>
          </a:r>
        </a:p>
      </dgm:t>
    </dgm:pt>
    <dgm:pt modelId="{ACBA080C-8317-45C2-AFFE-2DEDAAD6321E}" type="parTrans" cxnId="{7595A16E-E9BD-4B7F-AA6F-586C48BB27E7}">
      <dgm:prSet custT="1"/>
      <dgm:spPr/>
      <dgm:t>
        <a:bodyPr/>
        <a:lstStyle/>
        <a:p>
          <a:endParaRPr lang="zh-TW" altLang="en-US" sz="1300">
            <a:solidFill>
              <a:schemeClr val="tx1"/>
            </a:solidFill>
            <a:latin typeface="標楷體" pitchFamily="65" charset="-120"/>
            <a:ea typeface="標楷體" pitchFamily="65" charset="-120"/>
          </a:endParaRPr>
        </a:p>
      </dgm:t>
    </dgm:pt>
    <dgm:pt modelId="{244D1AED-AFAA-4EB8-B156-80D38CECC7F4}" type="sibTrans" cxnId="{7595A16E-E9BD-4B7F-AA6F-586C48BB27E7}">
      <dgm:prSet/>
      <dgm:spPr/>
      <dgm:t>
        <a:bodyPr/>
        <a:lstStyle/>
        <a:p>
          <a:endParaRPr lang="zh-TW" altLang="en-US" sz="1300">
            <a:solidFill>
              <a:schemeClr val="tx1"/>
            </a:solidFill>
            <a:latin typeface="標楷體" pitchFamily="65" charset="-120"/>
            <a:ea typeface="標楷體" pitchFamily="65" charset="-120"/>
          </a:endParaRPr>
        </a:p>
      </dgm:t>
    </dgm:pt>
    <dgm:pt modelId="{B4D38680-DC4F-4CE1-9B33-A2C56937C2F4}">
      <dgm:prSet phldrT="[文字]" custT="1"/>
      <dgm:spPr/>
      <dgm:t>
        <a:bodyPr/>
        <a:lstStyle/>
        <a:p>
          <a:r>
            <a:rPr lang="zh-TW" altLang="en-US" sz="1100">
              <a:latin typeface="標楷體" pitchFamily="65" charset="-120"/>
              <a:ea typeface="標楷體" pitchFamily="65" charset="-120"/>
            </a:rPr>
            <a:t>如何</a:t>
          </a:r>
          <a:endParaRPr lang="en-US" altLang="zh-TW" sz="1100">
            <a:latin typeface="標楷體" pitchFamily="65" charset="-120"/>
            <a:ea typeface="標楷體" pitchFamily="65" charset="-120"/>
          </a:endParaRPr>
        </a:p>
        <a:p>
          <a:r>
            <a:rPr lang="zh-TW" altLang="en-US" sz="1100">
              <a:latin typeface="標楷體" pitchFamily="65" charset="-120"/>
              <a:ea typeface="標楷體" pitchFamily="65" charset="-120"/>
            </a:rPr>
            <a:t>因而獲得許多生活樂趣</a:t>
          </a:r>
        </a:p>
      </dgm:t>
    </dgm:pt>
    <dgm:pt modelId="{B41E0504-E0CE-4450-8866-042124F1B4F4}" type="parTrans" cxnId="{82B2777A-4C6F-4041-B685-23EC159F4E04}">
      <dgm:prSet custT="1"/>
      <dgm:spPr/>
      <dgm:t>
        <a:bodyPr/>
        <a:lstStyle/>
        <a:p>
          <a:endParaRPr lang="zh-TW" altLang="en-US" sz="1300">
            <a:solidFill>
              <a:schemeClr val="tx1"/>
            </a:solidFill>
            <a:latin typeface="標楷體" pitchFamily="65" charset="-120"/>
            <a:ea typeface="標楷體" pitchFamily="65" charset="-120"/>
          </a:endParaRPr>
        </a:p>
      </dgm:t>
    </dgm:pt>
    <dgm:pt modelId="{D883E5D5-5D74-4A29-A1C9-F79CA3DF8E2C}" type="sibTrans" cxnId="{82B2777A-4C6F-4041-B685-23EC159F4E04}">
      <dgm:prSet/>
      <dgm:spPr/>
      <dgm:t>
        <a:bodyPr/>
        <a:lstStyle/>
        <a:p>
          <a:endParaRPr lang="zh-TW" altLang="en-US" sz="1300">
            <a:solidFill>
              <a:schemeClr val="tx1"/>
            </a:solidFill>
            <a:latin typeface="標楷體" pitchFamily="65" charset="-120"/>
            <a:ea typeface="標楷體" pitchFamily="65" charset="-120"/>
          </a:endParaRPr>
        </a:p>
      </dgm:t>
    </dgm:pt>
    <dgm:pt modelId="{4519E14D-6CAD-459B-82F5-7579621A8650}">
      <dgm:prSet phldrT="[文字]" custT="1"/>
      <dgm:spPr/>
      <dgm:t>
        <a:bodyPr/>
        <a:lstStyle/>
        <a:p>
          <a:r>
            <a:rPr lang="zh-TW" altLang="en-US" sz="1300" dirty="0">
              <a:latin typeface="標楷體" pitchFamily="65" charset="-120"/>
              <a:ea typeface="標楷體" pitchFamily="65" charset="-120"/>
            </a:rPr>
            <a:t>何時</a:t>
          </a:r>
          <a:endParaRPr lang="en-US" altLang="zh-TW" sz="1300" dirty="0">
            <a:latin typeface="標楷體" pitchFamily="65" charset="-120"/>
            <a:ea typeface="標楷體" pitchFamily="65" charset="-120"/>
          </a:endParaRPr>
        </a:p>
        <a:p>
          <a:r>
            <a:rPr lang="zh-TW" altLang="en-US" sz="1300" dirty="0">
              <a:latin typeface="標楷體" pitchFamily="65" charset="-120"/>
              <a:ea typeface="標楷體" pitchFamily="65" charset="-120"/>
            </a:rPr>
            <a:t>作者童年</a:t>
          </a:r>
        </a:p>
      </dgm:t>
    </dgm:pt>
    <dgm:pt modelId="{2C15968E-F5E2-496A-89F4-64476BEB4753}" type="parTrans" cxnId="{2131D020-72C4-4A72-A474-EA8A3082BA36}">
      <dgm:prSet custT="1"/>
      <dgm:spPr/>
      <dgm:t>
        <a:bodyPr/>
        <a:lstStyle/>
        <a:p>
          <a:endParaRPr lang="zh-TW" altLang="en-US" sz="1300">
            <a:solidFill>
              <a:schemeClr val="tx1"/>
            </a:solidFill>
            <a:latin typeface="標楷體" pitchFamily="65" charset="-120"/>
            <a:ea typeface="標楷體" pitchFamily="65" charset="-120"/>
          </a:endParaRPr>
        </a:p>
      </dgm:t>
    </dgm:pt>
    <dgm:pt modelId="{0C95B4F3-3CC5-4984-9461-E24E7C7E3AEA}" type="sibTrans" cxnId="{2131D020-72C4-4A72-A474-EA8A3082BA36}">
      <dgm:prSet/>
      <dgm:spPr/>
      <dgm:t>
        <a:bodyPr/>
        <a:lstStyle/>
        <a:p>
          <a:endParaRPr lang="zh-TW" altLang="en-US" sz="1300">
            <a:solidFill>
              <a:schemeClr val="tx1"/>
            </a:solidFill>
            <a:latin typeface="標楷體" pitchFamily="65" charset="-120"/>
            <a:ea typeface="標楷體" pitchFamily="65" charset="-120"/>
          </a:endParaRPr>
        </a:p>
      </dgm:t>
    </dgm:pt>
    <dgm:pt modelId="{82CE6144-4375-4C10-B7E0-3B4DEB35F47B}">
      <dgm:prSet custT="1"/>
      <dgm:spPr/>
      <dgm:t>
        <a:bodyPr/>
        <a:lstStyle/>
        <a:p>
          <a:r>
            <a:rPr lang="zh-TW" altLang="en-US" sz="1300">
              <a:latin typeface="標楷體" pitchFamily="65" charset="-120"/>
              <a:ea typeface="標楷體" pitchFamily="65" charset="-120"/>
            </a:rPr>
            <a:t>何地</a:t>
          </a:r>
          <a:endParaRPr lang="en-US" altLang="zh-TW" sz="1300">
            <a:latin typeface="標楷體" pitchFamily="65" charset="-120"/>
            <a:ea typeface="標楷體" pitchFamily="65" charset="-120"/>
          </a:endParaRPr>
        </a:p>
        <a:p>
          <a:r>
            <a:rPr lang="zh-TW" altLang="en-US" sz="1300">
              <a:latin typeface="標楷體" pitchFamily="65" charset="-120"/>
              <a:ea typeface="標楷體" pitchFamily="65" charset="-120"/>
            </a:rPr>
            <a:t>素帳中</a:t>
          </a:r>
          <a:endParaRPr lang="en-US" altLang="zh-TW" sz="1300">
            <a:latin typeface="標楷體" pitchFamily="65" charset="-120"/>
            <a:ea typeface="標楷體" pitchFamily="65" charset="-120"/>
          </a:endParaRPr>
        </a:p>
        <a:p>
          <a:r>
            <a:rPr lang="zh-TW" altLang="en-US" sz="1300">
              <a:latin typeface="標楷體" pitchFamily="65" charset="-120"/>
              <a:ea typeface="標楷體" pitchFamily="65" charset="-120"/>
            </a:rPr>
            <a:t>草叢中</a:t>
          </a:r>
        </a:p>
      </dgm:t>
    </dgm:pt>
    <dgm:pt modelId="{186A30A2-011F-4C15-82D0-9AE92E17F10E}" type="parTrans" cxnId="{1D492BAC-53C8-498C-831C-2EF086DE3CF2}">
      <dgm:prSet custT="1"/>
      <dgm:spPr/>
      <dgm:t>
        <a:bodyPr/>
        <a:lstStyle/>
        <a:p>
          <a:endParaRPr lang="zh-TW" altLang="en-US" sz="1300">
            <a:solidFill>
              <a:schemeClr val="tx1"/>
            </a:solidFill>
            <a:latin typeface="標楷體" pitchFamily="65" charset="-120"/>
            <a:ea typeface="標楷體" pitchFamily="65" charset="-120"/>
          </a:endParaRPr>
        </a:p>
      </dgm:t>
    </dgm:pt>
    <dgm:pt modelId="{6E9CBC37-6C41-43F3-8C39-D7D4815CA4B2}" type="sibTrans" cxnId="{1D492BAC-53C8-498C-831C-2EF086DE3CF2}">
      <dgm:prSet/>
      <dgm:spPr/>
      <dgm:t>
        <a:bodyPr/>
        <a:lstStyle/>
        <a:p>
          <a:endParaRPr lang="zh-TW" altLang="en-US" sz="1300">
            <a:solidFill>
              <a:schemeClr val="tx1"/>
            </a:solidFill>
            <a:latin typeface="標楷體" pitchFamily="65" charset="-120"/>
            <a:ea typeface="標楷體" pitchFamily="65" charset="-120"/>
          </a:endParaRPr>
        </a:p>
      </dgm:t>
    </dgm:pt>
    <dgm:pt modelId="{A8336D19-AD54-477E-B411-05FCFFBB635F}">
      <dgm:prSet custT="1"/>
      <dgm:spPr/>
      <dgm:t>
        <a:bodyPr/>
        <a:lstStyle/>
        <a:p>
          <a:r>
            <a:rPr lang="zh-TW" altLang="en-US" sz="1200">
              <a:latin typeface="標楷體" pitchFamily="65" charset="-120"/>
              <a:ea typeface="標楷體" pitchFamily="65" charset="-120"/>
            </a:rPr>
            <a:t>何事</a:t>
          </a:r>
          <a:endParaRPr lang="en-US" altLang="zh-TW" sz="1200">
            <a:latin typeface="標楷體" pitchFamily="65" charset="-120"/>
            <a:ea typeface="標楷體" pitchFamily="65" charset="-120"/>
          </a:endParaRPr>
        </a:p>
        <a:p>
          <a:r>
            <a:rPr lang="zh-TW" altLang="en-US" sz="1200">
              <a:latin typeface="標楷體" pitchFamily="65" charset="-120"/>
              <a:ea typeface="標楷體" pitchFamily="65" charset="-120"/>
            </a:rPr>
            <a:t>觀察蚊子</a:t>
          </a:r>
          <a:endParaRPr lang="en-US" altLang="zh-TW" sz="1200">
            <a:latin typeface="標楷體" pitchFamily="65" charset="-120"/>
            <a:ea typeface="標楷體" pitchFamily="65" charset="-120"/>
          </a:endParaRPr>
        </a:p>
        <a:p>
          <a:r>
            <a:rPr lang="zh-TW" altLang="en-US" sz="1200">
              <a:latin typeface="標楷體" pitchFamily="65" charset="-120"/>
              <a:ea typeface="標楷體" pitchFamily="65" charset="-120"/>
            </a:rPr>
            <a:t>螞蟻</a:t>
          </a:r>
          <a:endParaRPr lang="en-US" altLang="zh-TW" sz="1200">
            <a:latin typeface="標楷體" pitchFamily="65" charset="-120"/>
            <a:ea typeface="標楷體" pitchFamily="65" charset="-120"/>
          </a:endParaRPr>
        </a:p>
        <a:p>
          <a:r>
            <a:rPr lang="zh-TW" altLang="en-US" sz="1200">
              <a:latin typeface="標楷體" pitchFamily="65" charset="-120"/>
              <a:ea typeface="標楷體" pitchFamily="65" charset="-120"/>
            </a:rPr>
            <a:t>癩蝦蟆</a:t>
          </a:r>
        </a:p>
      </dgm:t>
    </dgm:pt>
    <dgm:pt modelId="{50DE337E-955A-4CB8-97BB-86AF75F4A7F0}" type="parTrans" cxnId="{8EB2A2ED-16F2-4E05-8C71-4C1BA46C4D3E}">
      <dgm:prSet custT="1"/>
      <dgm:spPr/>
      <dgm:t>
        <a:bodyPr/>
        <a:lstStyle/>
        <a:p>
          <a:endParaRPr lang="zh-TW" altLang="en-US" sz="1300">
            <a:solidFill>
              <a:schemeClr val="tx1"/>
            </a:solidFill>
            <a:latin typeface="標楷體" pitchFamily="65" charset="-120"/>
            <a:ea typeface="標楷體" pitchFamily="65" charset="-120"/>
          </a:endParaRPr>
        </a:p>
      </dgm:t>
    </dgm:pt>
    <dgm:pt modelId="{EE4947DA-93F7-44F1-BB48-6AD94D2C8ADD}" type="sibTrans" cxnId="{8EB2A2ED-16F2-4E05-8C71-4C1BA46C4D3E}">
      <dgm:prSet/>
      <dgm:spPr/>
      <dgm:t>
        <a:bodyPr/>
        <a:lstStyle/>
        <a:p>
          <a:endParaRPr lang="zh-TW" altLang="en-US" sz="1300">
            <a:solidFill>
              <a:schemeClr val="tx1"/>
            </a:solidFill>
            <a:latin typeface="標楷體" pitchFamily="65" charset="-120"/>
            <a:ea typeface="標楷體" pitchFamily="65" charset="-120"/>
          </a:endParaRPr>
        </a:p>
      </dgm:t>
    </dgm:pt>
    <dgm:pt modelId="{FD58939B-0F1A-4C48-B433-55385BD51335}">
      <dgm:prSet phldrT="[文字]" custT="1"/>
      <dgm:spPr/>
      <dgm:t>
        <a:bodyPr/>
        <a:lstStyle/>
        <a:p>
          <a:r>
            <a:rPr lang="zh-TW" altLang="en-US" sz="1300">
              <a:latin typeface="標楷體" pitchFamily="65" charset="-120"/>
              <a:ea typeface="標楷體" pitchFamily="65" charset="-120"/>
            </a:rPr>
            <a:t>何人</a:t>
          </a:r>
          <a:endParaRPr lang="en-US" altLang="zh-TW" sz="1300">
            <a:latin typeface="標楷體" pitchFamily="65" charset="-120"/>
            <a:ea typeface="標楷體" pitchFamily="65" charset="-120"/>
          </a:endParaRPr>
        </a:p>
        <a:p>
          <a:r>
            <a:rPr lang="zh-TW" altLang="en-US" sz="1300">
              <a:latin typeface="標楷體" pitchFamily="65" charset="-120"/>
              <a:ea typeface="標楷體" pitchFamily="65" charset="-120"/>
            </a:rPr>
            <a:t>沈復</a:t>
          </a:r>
        </a:p>
      </dgm:t>
    </dgm:pt>
    <dgm:pt modelId="{23535A5B-87EE-4694-826B-528A028F8E8A}" type="sibTrans" cxnId="{5F5DFA7E-F143-4006-B36C-BDC04F6B71AD}">
      <dgm:prSet/>
      <dgm:spPr/>
      <dgm:t>
        <a:bodyPr/>
        <a:lstStyle/>
        <a:p>
          <a:endParaRPr lang="zh-TW" altLang="en-US" sz="1300">
            <a:solidFill>
              <a:schemeClr val="tx1"/>
            </a:solidFill>
            <a:latin typeface="標楷體" pitchFamily="65" charset="-120"/>
            <a:ea typeface="標楷體" pitchFamily="65" charset="-120"/>
          </a:endParaRPr>
        </a:p>
      </dgm:t>
    </dgm:pt>
    <dgm:pt modelId="{CE0EDAE3-F06E-4049-B043-1F55BA89DA46}" type="parTrans" cxnId="{5F5DFA7E-F143-4006-B36C-BDC04F6B71AD}">
      <dgm:prSet custT="1"/>
      <dgm:spPr/>
      <dgm:t>
        <a:bodyPr/>
        <a:lstStyle/>
        <a:p>
          <a:endParaRPr lang="zh-TW" altLang="en-US" sz="1300">
            <a:solidFill>
              <a:schemeClr val="tx1"/>
            </a:solidFill>
            <a:latin typeface="標楷體" pitchFamily="65" charset="-120"/>
            <a:ea typeface="標楷體" pitchFamily="65" charset="-120"/>
          </a:endParaRPr>
        </a:p>
      </dgm:t>
    </dgm:pt>
    <dgm:pt modelId="{8165AF3E-467A-48CC-93DA-D3227FE6786A}" type="pres">
      <dgm:prSet presAssocID="{26D563A8-23BA-417B-A09F-41C96C364010}" presName="cycle" presStyleCnt="0">
        <dgm:presLayoutVars>
          <dgm:chMax val="1"/>
          <dgm:dir/>
          <dgm:animLvl val="ctr"/>
          <dgm:resizeHandles val="exact"/>
        </dgm:presLayoutVars>
      </dgm:prSet>
      <dgm:spPr/>
      <dgm:t>
        <a:bodyPr/>
        <a:lstStyle/>
        <a:p>
          <a:endParaRPr lang="zh-TW" altLang="en-US"/>
        </a:p>
      </dgm:t>
    </dgm:pt>
    <dgm:pt modelId="{C652C805-8E88-4193-B08B-5DB71E6A44B2}" type="pres">
      <dgm:prSet presAssocID="{C01C4A43-B49A-4CB1-A370-1D42CFB3270A}" presName="centerShape" presStyleLbl="node0" presStyleIdx="0" presStyleCnt="1"/>
      <dgm:spPr/>
      <dgm:t>
        <a:bodyPr/>
        <a:lstStyle/>
        <a:p>
          <a:endParaRPr lang="zh-TW" altLang="en-US"/>
        </a:p>
      </dgm:t>
    </dgm:pt>
    <dgm:pt modelId="{7E3FA7DD-A9A9-4DAE-AF4C-99FFA339500D}" type="pres">
      <dgm:prSet presAssocID="{CE0EDAE3-F06E-4049-B043-1F55BA89DA46}" presName="Name9" presStyleLbl="parChTrans1D2" presStyleIdx="0" presStyleCnt="6"/>
      <dgm:spPr/>
      <dgm:t>
        <a:bodyPr/>
        <a:lstStyle/>
        <a:p>
          <a:endParaRPr lang="zh-TW" altLang="en-US"/>
        </a:p>
      </dgm:t>
    </dgm:pt>
    <dgm:pt modelId="{70411371-4057-4DB0-8879-A000DEBB81D0}" type="pres">
      <dgm:prSet presAssocID="{CE0EDAE3-F06E-4049-B043-1F55BA89DA46}" presName="connTx" presStyleLbl="parChTrans1D2" presStyleIdx="0" presStyleCnt="6"/>
      <dgm:spPr/>
      <dgm:t>
        <a:bodyPr/>
        <a:lstStyle/>
        <a:p>
          <a:endParaRPr lang="zh-TW" altLang="en-US"/>
        </a:p>
      </dgm:t>
    </dgm:pt>
    <dgm:pt modelId="{868987C8-CD69-4E92-8D99-B7C05BC4EA8B}" type="pres">
      <dgm:prSet presAssocID="{FD58939B-0F1A-4C48-B433-55385BD51335}" presName="node" presStyleLbl="node1" presStyleIdx="0" presStyleCnt="6">
        <dgm:presLayoutVars>
          <dgm:bulletEnabled val="1"/>
        </dgm:presLayoutVars>
      </dgm:prSet>
      <dgm:spPr/>
      <dgm:t>
        <a:bodyPr/>
        <a:lstStyle/>
        <a:p>
          <a:endParaRPr lang="zh-TW" altLang="en-US"/>
        </a:p>
      </dgm:t>
    </dgm:pt>
    <dgm:pt modelId="{D7F97311-0EEC-4257-A3DB-7946D8434262}" type="pres">
      <dgm:prSet presAssocID="{186A30A2-011F-4C15-82D0-9AE92E17F10E}" presName="Name9" presStyleLbl="parChTrans1D2" presStyleIdx="1" presStyleCnt="6"/>
      <dgm:spPr/>
      <dgm:t>
        <a:bodyPr/>
        <a:lstStyle/>
        <a:p>
          <a:endParaRPr lang="zh-TW" altLang="en-US"/>
        </a:p>
      </dgm:t>
    </dgm:pt>
    <dgm:pt modelId="{4850ECDB-ED17-4DF0-9046-F103823FEDB7}" type="pres">
      <dgm:prSet presAssocID="{186A30A2-011F-4C15-82D0-9AE92E17F10E}" presName="connTx" presStyleLbl="parChTrans1D2" presStyleIdx="1" presStyleCnt="6"/>
      <dgm:spPr/>
      <dgm:t>
        <a:bodyPr/>
        <a:lstStyle/>
        <a:p>
          <a:endParaRPr lang="zh-TW" altLang="en-US"/>
        </a:p>
      </dgm:t>
    </dgm:pt>
    <dgm:pt modelId="{5B4B2B23-C971-4A49-BDB7-506C518F2DB4}" type="pres">
      <dgm:prSet presAssocID="{82CE6144-4375-4C10-B7E0-3B4DEB35F47B}" presName="node" presStyleLbl="node1" presStyleIdx="1" presStyleCnt="6">
        <dgm:presLayoutVars>
          <dgm:bulletEnabled val="1"/>
        </dgm:presLayoutVars>
      </dgm:prSet>
      <dgm:spPr/>
      <dgm:t>
        <a:bodyPr/>
        <a:lstStyle/>
        <a:p>
          <a:endParaRPr lang="zh-TW" altLang="en-US"/>
        </a:p>
      </dgm:t>
    </dgm:pt>
    <dgm:pt modelId="{794AA8E1-2F8D-46DD-ADFD-FD7A7DE24C62}" type="pres">
      <dgm:prSet presAssocID="{ACBA080C-8317-45C2-AFFE-2DEDAAD6321E}" presName="Name9" presStyleLbl="parChTrans1D2" presStyleIdx="2" presStyleCnt="6"/>
      <dgm:spPr/>
      <dgm:t>
        <a:bodyPr/>
        <a:lstStyle/>
        <a:p>
          <a:endParaRPr lang="zh-TW" altLang="en-US"/>
        </a:p>
      </dgm:t>
    </dgm:pt>
    <dgm:pt modelId="{F6BA0117-9364-4351-B546-0EC3EF2B07CB}" type="pres">
      <dgm:prSet presAssocID="{ACBA080C-8317-45C2-AFFE-2DEDAAD6321E}" presName="connTx" presStyleLbl="parChTrans1D2" presStyleIdx="2" presStyleCnt="6"/>
      <dgm:spPr/>
      <dgm:t>
        <a:bodyPr/>
        <a:lstStyle/>
        <a:p>
          <a:endParaRPr lang="zh-TW" altLang="en-US"/>
        </a:p>
      </dgm:t>
    </dgm:pt>
    <dgm:pt modelId="{1951B901-23F8-4BEB-9285-CE8EEB2CCFFC}" type="pres">
      <dgm:prSet presAssocID="{F81CC15E-5FBB-4B3D-8FF9-D0EC5458C089}" presName="node" presStyleLbl="node1" presStyleIdx="2" presStyleCnt="6">
        <dgm:presLayoutVars>
          <dgm:bulletEnabled val="1"/>
        </dgm:presLayoutVars>
      </dgm:prSet>
      <dgm:spPr/>
      <dgm:t>
        <a:bodyPr/>
        <a:lstStyle/>
        <a:p>
          <a:endParaRPr lang="zh-TW" altLang="en-US"/>
        </a:p>
      </dgm:t>
    </dgm:pt>
    <dgm:pt modelId="{0D0E39A6-898C-46F1-A60C-6B8DF2399C6C}" type="pres">
      <dgm:prSet presAssocID="{B41E0504-E0CE-4450-8866-042124F1B4F4}" presName="Name9" presStyleLbl="parChTrans1D2" presStyleIdx="3" presStyleCnt="6"/>
      <dgm:spPr/>
      <dgm:t>
        <a:bodyPr/>
        <a:lstStyle/>
        <a:p>
          <a:endParaRPr lang="zh-TW" altLang="en-US"/>
        </a:p>
      </dgm:t>
    </dgm:pt>
    <dgm:pt modelId="{B8646D43-405E-4A5D-97EB-690549A54707}" type="pres">
      <dgm:prSet presAssocID="{B41E0504-E0CE-4450-8866-042124F1B4F4}" presName="connTx" presStyleLbl="parChTrans1D2" presStyleIdx="3" presStyleCnt="6"/>
      <dgm:spPr/>
      <dgm:t>
        <a:bodyPr/>
        <a:lstStyle/>
        <a:p>
          <a:endParaRPr lang="zh-TW" altLang="en-US"/>
        </a:p>
      </dgm:t>
    </dgm:pt>
    <dgm:pt modelId="{5D389650-EBCB-4A86-9D7B-274E3B94B46F}" type="pres">
      <dgm:prSet presAssocID="{B4D38680-DC4F-4CE1-9B33-A2C56937C2F4}" presName="node" presStyleLbl="node1" presStyleIdx="3" presStyleCnt="6" custScaleY="94151">
        <dgm:presLayoutVars>
          <dgm:bulletEnabled val="1"/>
        </dgm:presLayoutVars>
      </dgm:prSet>
      <dgm:spPr/>
      <dgm:t>
        <a:bodyPr/>
        <a:lstStyle/>
        <a:p>
          <a:endParaRPr lang="zh-TW" altLang="en-US"/>
        </a:p>
      </dgm:t>
    </dgm:pt>
    <dgm:pt modelId="{8BA2A946-64E2-4C04-8444-244B9D986D27}" type="pres">
      <dgm:prSet presAssocID="{2C15968E-F5E2-496A-89F4-64476BEB4753}" presName="Name9" presStyleLbl="parChTrans1D2" presStyleIdx="4" presStyleCnt="6"/>
      <dgm:spPr/>
      <dgm:t>
        <a:bodyPr/>
        <a:lstStyle/>
        <a:p>
          <a:endParaRPr lang="zh-TW" altLang="en-US"/>
        </a:p>
      </dgm:t>
    </dgm:pt>
    <dgm:pt modelId="{8146FC82-35E7-4FB8-8A21-F25431F0840D}" type="pres">
      <dgm:prSet presAssocID="{2C15968E-F5E2-496A-89F4-64476BEB4753}" presName="connTx" presStyleLbl="parChTrans1D2" presStyleIdx="4" presStyleCnt="6"/>
      <dgm:spPr/>
      <dgm:t>
        <a:bodyPr/>
        <a:lstStyle/>
        <a:p>
          <a:endParaRPr lang="zh-TW" altLang="en-US"/>
        </a:p>
      </dgm:t>
    </dgm:pt>
    <dgm:pt modelId="{28924F7C-8B5B-4232-9194-F15DC80B35F5}" type="pres">
      <dgm:prSet presAssocID="{4519E14D-6CAD-459B-82F5-7579621A8650}" presName="node" presStyleLbl="node1" presStyleIdx="4" presStyleCnt="6">
        <dgm:presLayoutVars>
          <dgm:bulletEnabled val="1"/>
        </dgm:presLayoutVars>
      </dgm:prSet>
      <dgm:spPr/>
      <dgm:t>
        <a:bodyPr/>
        <a:lstStyle/>
        <a:p>
          <a:endParaRPr lang="zh-TW" altLang="en-US"/>
        </a:p>
      </dgm:t>
    </dgm:pt>
    <dgm:pt modelId="{1DCC8D28-FD15-4CCA-A8F5-4391D95B52A5}" type="pres">
      <dgm:prSet presAssocID="{50DE337E-955A-4CB8-97BB-86AF75F4A7F0}" presName="Name9" presStyleLbl="parChTrans1D2" presStyleIdx="5" presStyleCnt="6"/>
      <dgm:spPr/>
      <dgm:t>
        <a:bodyPr/>
        <a:lstStyle/>
        <a:p>
          <a:endParaRPr lang="zh-TW" altLang="en-US"/>
        </a:p>
      </dgm:t>
    </dgm:pt>
    <dgm:pt modelId="{1012326D-8C2A-4AFB-B030-D9B61751832D}" type="pres">
      <dgm:prSet presAssocID="{50DE337E-955A-4CB8-97BB-86AF75F4A7F0}" presName="connTx" presStyleLbl="parChTrans1D2" presStyleIdx="5" presStyleCnt="6"/>
      <dgm:spPr/>
      <dgm:t>
        <a:bodyPr/>
        <a:lstStyle/>
        <a:p>
          <a:endParaRPr lang="zh-TW" altLang="en-US"/>
        </a:p>
      </dgm:t>
    </dgm:pt>
    <dgm:pt modelId="{0BD322E4-9980-450D-9238-10646EC00192}" type="pres">
      <dgm:prSet presAssocID="{A8336D19-AD54-477E-B411-05FCFFBB635F}" presName="node" presStyleLbl="node1" presStyleIdx="5" presStyleCnt="6" custScaleX="105082" custScaleY="113181">
        <dgm:presLayoutVars>
          <dgm:bulletEnabled val="1"/>
        </dgm:presLayoutVars>
      </dgm:prSet>
      <dgm:spPr/>
      <dgm:t>
        <a:bodyPr/>
        <a:lstStyle/>
        <a:p>
          <a:endParaRPr lang="zh-TW" altLang="en-US"/>
        </a:p>
      </dgm:t>
    </dgm:pt>
  </dgm:ptLst>
  <dgm:cxnLst>
    <dgm:cxn modelId="{E5B40142-03A8-4BEE-A899-5623B01B0DA2}" type="presOf" srcId="{50DE337E-955A-4CB8-97BB-86AF75F4A7F0}" destId="{1DCC8D28-FD15-4CCA-A8F5-4391D95B52A5}" srcOrd="0" destOrd="0" presId="urn:microsoft.com/office/officeart/2005/8/layout/radial1"/>
    <dgm:cxn modelId="{1D492BAC-53C8-498C-831C-2EF086DE3CF2}" srcId="{C01C4A43-B49A-4CB1-A370-1D42CFB3270A}" destId="{82CE6144-4375-4C10-B7E0-3B4DEB35F47B}" srcOrd="1" destOrd="0" parTransId="{186A30A2-011F-4C15-82D0-9AE92E17F10E}" sibTransId="{6E9CBC37-6C41-43F3-8C39-D7D4815CA4B2}"/>
    <dgm:cxn modelId="{AF2E75FA-2420-43E9-95ED-A7A87F5B726C}" type="presOf" srcId="{ACBA080C-8317-45C2-AFFE-2DEDAAD6321E}" destId="{F6BA0117-9364-4351-B546-0EC3EF2B07CB}" srcOrd="1" destOrd="0" presId="urn:microsoft.com/office/officeart/2005/8/layout/radial1"/>
    <dgm:cxn modelId="{61E0EACF-65E6-46F0-9F88-99E630496EAD}" type="presOf" srcId="{82CE6144-4375-4C10-B7E0-3B4DEB35F47B}" destId="{5B4B2B23-C971-4A49-BDB7-506C518F2DB4}" srcOrd="0" destOrd="0" presId="urn:microsoft.com/office/officeart/2005/8/layout/radial1"/>
    <dgm:cxn modelId="{249316F4-A835-47EE-BDD9-83D028A84A62}" type="presOf" srcId="{ACBA080C-8317-45C2-AFFE-2DEDAAD6321E}" destId="{794AA8E1-2F8D-46DD-ADFD-FD7A7DE24C62}" srcOrd="0" destOrd="0" presId="urn:microsoft.com/office/officeart/2005/8/layout/radial1"/>
    <dgm:cxn modelId="{8BE72883-84F4-4E6C-9B0A-B73E9D41C18D}" type="presOf" srcId="{F81CC15E-5FBB-4B3D-8FF9-D0EC5458C089}" destId="{1951B901-23F8-4BEB-9285-CE8EEB2CCFFC}" srcOrd="0" destOrd="0" presId="urn:microsoft.com/office/officeart/2005/8/layout/radial1"/>
    <dgm:cxn modelId="{ABFEFF6F-60B7-4855-8CA0-E48B878ACCAC}" type="presOf" srcId="{186A30A2-011F-4C15-82D0-9AE92E17F10E}" destId="{D7F97311-0EEC-4257-A3DB-7946D8434262}" srcOrd="0" destOrd="0" presId="urn:microsoft.com/office/officeart/2005/8/layout/radial1"/>
    <dgm:cxn modelId="{A22F2FBC-F70E-4D7B-892E-ACD03BFB25DB}" type="presOf" srcId="{C01C4A43-B49A-4CB1-A370-1D42CFB3270A}" destId="{C652C805-8E88-4193-B08B-5DB71E6A44B2}" srcOrd="0" destOrd="0" presId="urn:microsoft.com/office/officeart/2005/8/layout/radial1"/>
    <dgm:cxn modelId="{2131D020-72C4-4A72-A474-EA8A3082BA36}" srcId="{C01C4A43-B49A-4CB1-A370-1D42CFB3270A}" destId="{4519E14D-6CAD-459B-82F5-7579621A8650}" srcOrd="4" destOrd="0" parTransId="{2C15968E-F5E2-496A-89F4-64476BEB4753}" sibTransId="{0C95B4F3-3CC5-4984-9461-E24E7C7E3AEA}"/>
    <dgm:cxn modelId="{A7E23FA7-9F19-4372-B838-22DC080A6B0E}" type="presOf" srcId="{B41E0504-E0CE-4450-8866-042124F1B4F4}" destId="{B8646D43-405E-4A5D-97EB-690549A54707}" srcOrd="1" destOrd="0" presId="urn:microsoft.com/office/officeart/2005/8/layout/radial1"/>
    <dgm:cxn modelId="{70963AB4-269D-4118-922D-F4354CDB7ABA}" type="presOf" srcId="{2C15968E-F5E2-496A-89F4-64476BEB4753}" destId="{8146FC82-35E7-4FB8-8A21-F25431F0840D}" srcOrd="1" destOrd="0" presId="urn:microsoft.com/office/officeart/2005/8/layout/radial1"/>
    <dgm:cxn modelId="{82B2777A-4C6F-4041-B685-23EC159F4E04}" srcId="{C01C4A43-B49A-4CB1-A370-1D42CFB3270A}" destId="{B4D38680-DC4F-4CE1-9B33-A2C56937C2F4}" srcOrd="3" destOrd="0" parTransId="{B41E0504-E0CE-4450-8866-042124F1B4F4}" sibTransId="{D883E5D5-5D74-4A29-A1C9-F79CA3DF8E2C}"/>
    <dgm:cxn modelId="{34F806CF-EACD-4D4B-BF75-B3A84B0EEF08}" type="presOf" srcId="{B4D38680-DC4F-4CE1-9B33-A2C56937C2F4}" destId="{5D389650-EBCB-4A86-9D7B-274E3B94B46F}" srcOrd="0" destOrd="0" presId="urn:microsoft.com/office/officeart/2005/8/layout/radial1"/>
    <dgm:cxn modelId="{7CAEA6EE-303C-4DB4-AC45-A6E8D9DA9E60}" type="presOf" srcId="{CE0EDAE3-F06E-4049-B043-1F55BA89DA46}" destId="{7E3FA7DD-A9A9-4DAE-AF4C-99FFA339500D}" srcOrd="0" destOrd="0" presId="urn:microsoft.com/office/officeart/2005/8/layout/radial1"/>
    <dgm:cxn modelId="{932A32AB-A097-4249-A4FC-4744588205FA}" type="presOf" srcId="{A8336D19-AD54-477E-B411-05FCFFBB635F}" destId="{0BD322E4-9980-450D-9238-10646EC00192}" srcOrd="0" destOrd="0" presId="urn:microsoft.com/office/officeart/2005/8/layout/radial1"/>
    <dgm:cxn modelId="{06B47B6E-0935-4C71-8FD9-F804855A0004}" type="presOf" srcId="{2C15968E-F5E2-496A-89F4-64476BEB4753}" destId="{8BA2A946-64E2-4C04-8444-244B9D986D27}" srcOrd="0" destOrd="0" presId="urn:microsoft.com/office/officeart/2005/8/layout/radial1"/>
    <dgm:cxn modelId="{A2A58CB1-6E82-4252-A346-32E83D0F0104}" type="presOf" srcId="{26D563A8-23BA-417B-A09F-41C96C364010}" destId="{8165AF3E-467A-48CC-93DA-D3227FE6786A}" srcOrd="0" destOrd="0" presId="urn:microsoft.com/office/officeart/2005/8/layout/radial1"/>
    <dgm:cxn modelId="{75354473-0F8B-4675-808D-8DDA15103651}" type="presOf" srcId="{4519E14D-6CAD-459B-82F5-7579621A8650}" destId="{28924F7C-8B5B-4232-9194-F15DC80B35F5}" srcOrd="0" destOrd="0" presId="urn:microsoft.com/office/officeart/2005/8/layout/radial1"/>
    <dgm:cxn modelId="{36DB5A37-054B-4CC0-9BCF-447FF418D4AE}" type="presOf" srcId="{B41E0504-E0CE-4450-8866-042124F1B4F4}" destId="{0D0E39A6-898C-46F1-A60C-6B8DF2399C6C}" srcOrd="0" destOrd="0" presId="urn:microsoft.com/office/officeart/2005/8/layout/radial1"/>
    <dgm:cxn modelId="{5476023B-97F2-450C-840E-BE6DC6082267}" srcId="{26D563A8-23BA-417B-A09F-41C96C364010}" destId="{C01C4A43-B49A-4CB1-A370-1D42CFB3270A}" srcOrd="0" destOrd="0" parTransId="{5D9D41C2-837F-49BB-A39C-43F76D4FD9A8}" sibTransId="{CAE86CFE-3EC7-4344-88A3-38C3D523FA99}"/>
    <dgm:cxn modelId="{33926692-E945-4E98-ADE9-7B91574C659D}" type="presOf" srcId="{50DE337E-955A-4CB8-97BB-86AF75F4A7F0}" destId="{1012326D-8C2A-4AFB-B030-D9B61751832D}" srcOrd="1" destOrd="0" presId="urn:microsoft.com/office/officeart/2005/8/layout/radial1"/>
    <dgm:cxn modelId="{5F5DFA7E-F143-4006-B36C-BDC04F6B71AD}" srcId="{C01C4A43-B49A-4CB1-A370-1D42CFB3270A}" destId="{FD58939B-0F1A-4C48-B433-55385BD51335}" srcOrd="0" destOrd="0" parTransId="{CE0EDAE3-F06E-4049-B043-1F55BA89DA46}" sibTransId="{23535A5B-87EE-4694-826B-528A028F8E8A}"/>
    <dgm:cxn modelId="{E0AD23A8-FE7D-4310-AD26-D8BEE2015EF5}" type="presOf" srcId="{CE0EDAE3-F06E-4049-B043-1F55BA89DA46}" destId="{70411371-4057-4DB0-8879-A000DEBB81D0}" srcOrd="1" destOrd="0" presId="urn:microsoft.com/office/officeart/2005/8/layout/radial1"/>
    <dgm:cxn modelId="{7595A16E-E9BD-4B7F-AA6F-586C48BB27E7}" srcId="{C01C4A43-B49A-4CB1-A370-1D42CFB3270A}" destId="{F81CC15E-5FBB-4B3D-8FF9-D0EC5458C089}" srcOrd="2" destOrd="0" parTransId="{ACBA080C-8317-45C2-AFFE-2DEDAAD6321E}" sibTransId="{244D1AED-AFAA-4EB8-B156-80D38CECC7F4}"/>
    <dgm:cxn modelId="{C8F7BAF8-4E40-405F-A186-22FF68EF9958}" type="presOf" srcId="{186A30A2-011F-4C15-82D0-9AE92E17F10E}" destId="{4850ECDB-ED17-4DF0-9046-F103823FEDB7}" srcOrd="1" destOrd="0" presId="urn:microsoft.com/office/officeart/2005/8/layout/radial1"/>
    <dgm:cxn modelId="{DC9B6525-02C3-4C3B-B70F-36C6616E3FD9}" type="presOf" srcId="{FD58939B-0F1A-4C48-B433-55385BD51335}" destId="{868987C8-CD69-4E92-8D99-B7C05BC4EA8B}" srcOrd="0" destOrd="0" presId="urn:microsoft.com/office/officeart/2005/8/layout/radial1"/>
    <dgm:cxn modelId="{8EB2A2ED-16F2-4E05-8C71-4C1BA46C4D3E}" srcId="{C01C4A43-B49A-4CB1-A370-1D42CFB3270A}" destId="{A8336D19-AD54-477E-B411-05FCFFBB635F}" srcOrd="5" destOrd="0" parTransId="{50DE337E-955A-4CB8-97BB-86AF75F4A7F0}" sibTransId="{EE4947DA-93F7-44F1-BB48-6AD94D2C8ADD}"/>
    <dgm:cxn modelId="{AC2B1C7B-0D6F-4C4C-A7BD-BF87C393EB27}" type="presParOf" srcId="{8165AF3E-467A-48CC-93DA-D3227FE6786A}" destId="{C652C805-8E88-4193-B08B-5DB71E6A44B2}" srcOrd="0" destOrd="0" presId="urn:microsoft.com/office/officeart/2005/8/layout/radial1"/>
    <dgm:cxn modelId="{CDB956B8-6060-4B9D-9FDC-831110F904FB}" type="presParOf" srcId="{8165AF3E-467A-48CC-93DA-D3227FE6786A}" destId="{7E3FA7DD-A9A9-4DAE-AF4C-99FFA339500D}" srcOrd="1" destOrd="0" presId="urn:microsoft.com/office/officeart/2005/8/layout/radial1"/>
    <dgm:cxn modelId="{0D8AB055-0DA7-4A55-80DD-13665A9A7CE3}" type="presParOf" srcId="{7E3FA7DD-A9A9-4DAE-AF4C-99FFA339500D}" destId="{70411371-4057-4DB0-8879-A000DEBB81D0}" srcOrd="0" destOrd="0" presId="urn:microsoft.com/office/officeart/2005/8/layout/radial1"/>
    <dgm:cxn modelId="{23F42936-831D-41F5-A7B6-B9B538D98451}" type="presParOf" srcId="{8165AF3E-467A-48CC-93DA-D3227FE6786A}" destId="{868987C8-CD69-4E92-8D99-B7C05BC4EA8B}" srcOrd="2" destOrd="0" presId="urn:microsoft.com/office/officeart/2005/8/layout/radial1"/>
    <dgm:cxn modelId="{9B504424-DE54-4F3F-8BB1-19DD4B8AE855}" type="presParOf" srcId="{8165AF3E-467A-48CC-93DA-D3227FE6786A}" destId="{D7F97311-0EEC-4257-A3DB-7946D8434262}" srcOrd="3" destOrd="0" presId="urn:microsoft.com/office/officeart/2005/8/layout/radial1"/>
    <dgm:cxn modelId="{3C4F96F0-6AEE-4E2F-98DD-575932384241}" type="presParOf" srcId="{D7F97311-0EEC-4257-A3DB-7946D8434262}" destId="{4850ECDB-ED17-4DF0-9046-F103823FEDB7}" srcOrd="0" destOrd="0" presId="urn:microsoft.com/office/officeart/2005/8/layout/radial1"/>
    <dgm:cxn modelId="{34353338-2F76-4A3C-8245-2848C8EA7659}" type="presParOf" srcId="{8165AF3E-467A-48CC-93DA-D3227FE6786A}" destId="{5B4B2B23-C971-4A49-BDB7-506C518F2DB4}" srcOrd="4" destOrd="0" presId="urn:microsoft.com/office/officeart/2005/8/layout/radial1"/>
    <dgm:cxn modelId="{B533FEE1-2F1E-4D06-9D8F-D76176CBA95F}" type="presParOf" srcId="{8165AF3E-467A-48CC-93DA-D3227FE6786A}" destId="{794AA8E1-2F8D-46DD-ADFD-FD7A7DE24C62}" srcOrd="5" destOrd="0" presId="urn:microsoft.com/office/officeart/2005/8/layout/radial1"/>
    <dgm:cxn modelId="{93E6769B-52B0-4A03-8ADA-6D4640DA1FDF}" type="presParOf" srcId="{794AA8E1-2F8D-46DD-ADFD-FD7A7DE24C62}" destId="{F6BA0117-9364-4351-B546-0EC3EF2B07CB}" srcOrd="0" destOrd="0" presId="urn:microsoft.com/office/officeart/2005/8/layout/radial1"/>
    <dgm:cxn modelId="{BABCF16B-B358-48C2-897E-BD4BB3FA491B}" type="presParOf" srcId="{8165AF3E-467A-48CC-93DA-D3227FE6786A}" destId="{1951B901-23F8-4BEB-9285-CE8EEB2CCFFC}" srcOrd="6" destOrd="0" presId="urn:microsoft.com/office/officeart/2005/8/layout/radial1"/>
    <dgm:cxn modelId="{81E8F859-BE0F-465E-BADA-D2FC5AEFB3B0}" type="presParOf" srcId="{8165AF3E-467A-48CC-93DA-D3227FE6786A}" destId="{0D0E39A6-898C-46F1-A60C-6B8DF2399C6C}" srcOrd="7" destOrd="0" presId="urn:microsoft.com/office/officeart/2005/8/layout/radial1"/>
    <dgm:cxn modelId="{6BED0FBD-DB67-4DCC-A9BA-092594757529}" type="presParOf" srcId="{0D0E39A6-898C-46F1-A60C-6B8DF2399C6C}" destId="{B8646D43-405E-4A5D-97EB-690549A54707}" srcOrd="0" destOrd="0" presId="urn:microsoft.com/office/officeart/2005/8/layout/radial1"/>
    <dgm:cxn modelId="{2D6BDC4E-3C41-4D85-BDFC-49B29F92E295}" type="presParOf" srcId="{8165AF3E-467A-48CC-93DA-D3227FE6786A}" destId="{5D389650-EBCB-4A86-9D7B-274E3B94B46F}" srcOrd="8" destOrd="0" presId="urn:microsoft.com/office/officeart/2005/8/layout/radial1"/>
    <dgm:cxn modelId="{BD8C15FC-EA35-48DD-8123-90F8E4ABFFDC}" type="presParOf" srcId="{8165AF3E-467A-48CC-93DA-D3227FE6786A}" destId="{8BA2A946-64E2-4C04-8444-244B9D986D27}" srcOrd="9" destOrd="0" presId="urn:microsoft.com/office/officeart/2005/8/layout/radial1"/>
    <dgm:cxn modelId="{10199C85-8DE4-4692-99E6-2C67DD65C5DF}" type="presParOf" srcId="{8BA2A946-64E2-4C04-8444-244B9D986D27}" destId="{8146FC82-35E7-4FB8-8A21-F25431F0840D}" srcOrd="0" destOrd="0" presId="urn:microsoft.com/office/officeart/2005/8/layout/radial1"/>
    <dgm:cxn modelId="{EB56D48F-D6DC-49C9-B3CF-9933BEB5B9F2}" type="presParOf" srcId="{8165AF3E-467A-48CC-93DA-D3227FE6786A}" destId="{28924F7C-8B5B-4232-9194-F15DC80B35F5}" srcOrd="10" destOrd="0" presId="urn:microsoft.com/office/officeart/2005/8/layout/radial1"/>
    <dgm:cxn modelId="{5683F001-2990-4ECB-A7F9-E97349EF2CF3}" type="presParOf" srcId="{8165AF3E-467A-48CC-93DA-D3227FE6786A}" destId="{1DCC8D28-FD15-4CCA-A8F5-4391D95B52A5}" srcOrd="11" destOrd="0" presId="urn:microsoft.com/office/officeart/2005/8/layout/radial1"/>
    <dgm:cxn modelId="{2CBEE1B4-93BD-452A-9F0A-9144F3F9560B}" type="presParOf" srcId="{1DCC8D28-FD15-4CCA-A8F5-4391D95B52A5}" destId="{1012326D-8C2A-4AFB-B030-D9B61751832D}" srcOrd="0" destOrd="0" presId="urn:microsoft.com/office/officeart/2005/8/layout/radial1"/>
    <dgm:cxn modelId="{508F192F-E5CE-4F4F-9572-F4190B78D3DD}" type="presParOf" srcId="{8165AF3E-467A-48CC-93DA-D3227FE6786A}" destId="{0BD322E4-9980-450D-9238-10646EC00192}"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5A49A1-6B0E-4CDF-80C4-1BFFF114BE20}" type="doc">
      <dgm:prSet loTypeId="urn:microsoft.com/office/officeart/2005/8/layout/radial1" loCatId="relationship" qsTypeId="urn:microsoft.com/office/officeart/2005/8/quickstyle/simple1" qsCatId="simple" csTypeId="urn:microsoft.com/office/officeart/2005/8/colors/accent0_1" csCatId="mainScheme" phldr="1"/>
      <dgm:spPr/>
      <dgm:t>
        <a:bodyPr/>
        <a:lstStyle/>
        <a:p>
          <a:endParaRPr lang="zh-TW" altLang="en-US"/>
        </a:p>
      </dgm:t>
    </dgm:pt>
    <dgm:pt modelId="{4242B3D7-9267-4C29-9363-3A4DBAE15E8F}">
      <dgm:prSet phldrT="[文字]" custT="1"/>
      <dgm:spPr/>
      <dgm:t>
        <a:bodyPr/>
        <a:lstStyle/>
        <a:p>
          <a:r>
            <a:rPr lang="zh-TW" altLang="en-US" sz="1300">
              <a:latin typeface="標楷體" pitchFamily="65" charset="-120"/>
              <a:ea typeface="標楷體" pitchFamily="65" charset="-120"/>
            </a:rPr>
            <a:t>兒時記趣</a:t>
          </a:r>
        </a:p>
      </dgm:t>
    </dgm:pt>
    <dgm:pt modelId="{5D43BE9F-3F79-4960-98D2-37DE4235E1F3}" type="parTrans" cxnId="{113E68AB-DC48-4B77-9FC9-5D2AB1D39490}">
      <dgm:prSet/>
      <dgm:spPr/>
      <dgm:t>
        <a:bodyPr/>
        <a:lstStyle/>
        <a:p>
          <a:endParaRPr lang="zh-TW" altLang="en-US" sz="1400">
            <a:solidFill>
              <a:schemeClr val="tx1"/>
            </a:solidFill>
            <a:latin typeface="標楷體" pitchFamily="65" charset="-120"/>
            <a:ea typeface="標楷體" pitchFamily="65" charset="-120"/>
          </a:endParaRPr>
        </a:p>
      </dgm:t>
    </dgm:pt>
    <dgm:pt modelId="{3EF50814-3154-4B23-AE75-FAA00237E8FA}" type="sibTrans" cxnId="{113E68AB-DC48-4B77-9FC9-5D2AB1D39490}">
      <dgm:prSet/>
      <dgm:spPr/>
      <dgm:t>
        <a:bodyPr/>
        <a:lstStyle/>
        <a:p>
          <a:endParaRPr lang="zh-TW" altLang="en-US" sz="1400">
            <a:solidFill>
              <a:schemeClr val="tx1"/>
            </a:solidFill>
            <a:latin typeface="標楷體" pitchFamily="65" charset="-120"/>
            <a:ea typeface="標楷體" pitchFamily="65" charset="-120"/>
          </a:endParaRPr>
        </a:p>
      </dgm:t>
    </dgm:pt>
    <dgm:pt modelId="{782EE50A-D2D0-4D2F-BDC2-CD49B54BD3DF}">
      <dgm:prSet phldrT="[文字]" custT="1"/>
      <dgm:spPr/>
      <dgm:t>
        <a:bodyPr/>
        <a:lstStyle/>
        <a:p>
          <a:r>
            <a:rPr lang="zh-TW" altLang="en-US" sz="1300">
              <a:latin typeface="標楷體" pitchFamily="65" charset="-120"/>
              <a:ea typeface="標楷體" pitchFamily="65" charset="-120"/>
            </a:rPr>
            <a:t>如何</a:t>
          </a:r>
          <a:endParaRPr lang="en-US" altLang="zh-TW" sz="1300">
            <a:latin typeface="標楷體" pitchFamily="65" charset="-120"/>
            <a:ea typeface="標楷體" pitchFamily="65" charset="-120"/>
          </a:endParaRPr>
        </a:p>
        <a:p>
          <a:r>
            <a:rPr lang="zh-TW" altLang="en-US" sz="1300">
              <a:latin typeface="標楷體" pitchFamily="65" charset="-120"/>
              <a:ea typeface="標楷體" pitchFamily="65" charset="-120"/>
            </a:rPr>
            <a:t>從趣味角度看平凡事</a:t>
          </a:r>
        </a:p>
      </dgm:t>
    </dgm:pt>
    <dgm:pt modelId="{AD84ACEF-3258-4807-8EE1-CF8561A47545}" type="parTrans" cxnId="{A379C82A-BBCF-4B9C-9C48-3617D2053106}">
      <dgm:prSet custT="1"/>
      <dgm:spPr/>
      <dgm:t>
        <a:bodyPr/>
        <a:lstStyle/>
        <a:p>
          <a:endParaRPr lang="zh-TW" altLang="en-US" sz="1400">
            <a:solidFill>
              <a:schemeClr val="tx1"/>
            </a:solidFill>
            <a:latin typeface="標楷體" pitchFamily="65" charset="-120"/>
            <a:ea typeface="標楷體" pitchFamily="65" charset="-120"/>
          </a:endParaRPr>
        </a:p>
      </dgm:t>
    </dgm:pt>
    <dgm:pt modelId="{5555A76D-E0A0-463E-8F38-CAE1566774A3}" type="sibTrans" cxnId="{A379C82A-BBCF-4B9C-9C48-3617D2053106}">
      <dgm:prSet/>
      <dgm:spPr/>
      <dgm:t>
        <a:bodyPr/>
        <a:lstStyle/>
        <a:p>
          <a:endParaRPr lang="zh-TW" altLang="en-US" sz="1400">
            <a:solidFill>
              <a:schemeClr val="tx1"/>
            </a:solidFill>
            <a:latin typeface="標楷體" pitchFamily="65" charset="-120"/>
            <a:ea typeface="標楷體" pitchFamily="65" charset="-120"/>
          </a:endParaRPr>
        </a:p>
      </dgm:t>
    </dgm:pt>
    <dgm:pt modelId="{AC01E8E4-D561-4C35-A747-0A0F5990F170}">
      <dgm:prSet phldrT="[文字]" custT="1"/>
      <dgm:spPr/>
      <dgm:t>
        <a:bodyPr/>
        <a:lstStyle/>
        <a:p>
          <a:r>
            <a:rPr lang="zh-TW" altLang="en-US" sz="1100">
              <a:latin typeface="標楷體" pitchFamily="65" charset="-120"/>
              <a:ea typeface="標楷體" pitchFamily="65" charset="-120"/>
            </a:rPr>
            <a:t>何事</a:t>
          </a:r>
          <a:endParaRPr lang="en-US" altLang="zh-TW" sz="1100">
            <a:latin typeface="標楷體" pitchFamily="65" charset="-120"/>
            <a:ea typeface="標楷體" pitchFamily="65" charset="-120"/>
          </a:endParaRPr>
        </a:p>
        <a:p>
          <a:r>
            <a:rPr lang="zh-TW" altLang="en-US" sz="1100">
              <a:latin typeface="標楷體" pitchFamily="65" charset="-120"/>
              <a:ea typeface="標楷體" pitchFamily="65" charset="-120"/>
            </a:rPr>
            <a:t>觀察鳥獸</a:t>
          </a:r>
          <a:endParaRPr lang="en-US" altLang="zh-TW" sz="1100">
            <a:latin typeface="標楷體" pitchFamily="65" charset="-120"/>
            <a:ea typeface="標楷體" pitchFamily="65" charset="-120"/>
          </a:endParaRPr>
        </a:p>
        <a:p>
          <a:r>
            <a:rPr lang="zh-TW" altLang="en-US" sz="1100">
              <a:latin typeface="標楷體" pitchFamily="65" charset="-120"/>
              <a:ea typeface="標楷體" pitchFamily="65" charset="-120"/>
            </a:rPr>
            <a:t>驅逐</a:t>
          </a:r>
        </a:p>
      </dgm:t>
    </dgm:pt>
    <dgm:pt modelId="{31335939-B2B4-4264-8BE7-985BB88E69D5}" type="parTrans" cxnId="{BB3B7F16-1D69-4F8B-9EC1-41A5F1F0A3F8}">
      <dgm:prSet custT="1"/>
      <dgm:spPr/>
      <dgm:t>
        <a:bodyPr/>
        <a:lstStyle/>
        <a:p>
          <a:endParaRPr lang="zh-TW" altLang="en-US" sz="1400">
            <a:solidFill>
              <a:schemeClr val="tx1"/>
            </a:solidFill>
            <a:latin typeface="標楷體" pitchFamily="65" charset="-120"/>
            <a:ea typeface="標楷體" pitchFamily="65" charset="-120"/>
          </a:endParaRPr>
        </a:p>
      </dgm:t>
    </dgm:pt>
    <dgm:pt modelId="{903EBCA6-4826-4902-87D8-4674CF445F59}" type="sibTrans" cxnId="{BB3B7F16-1D69-4F8B-9EC1-41A5F1F0A3F8}">
      <dgm:prSet/>
      <dgm:spPr/>
      <dgm:t>
        <a:bodyPr/>
        <a:lstStyle/>
        <a:p>
          <a:endParaRPr lang="zh-TW" altLang="en-US" sz="1400">
            <a:solidFill>
              <a:schemeClr val="tx1"/>
            </a:solidFill>
            <a:latin typeface="標楷體" pitchFamily="65" charset="-120"/>
            <a:ea typeface="標楷體" pitchFamily="65" charset="-120"/>
          </a:endParaRPr>
        </a:p>
      </dgm:t>
    </dgm:pt>
    <dgm:pt modelId="{9094E075-CA69-4A67-8182-4BC38A7A56C3}">
      <dgm:prSet phldrT="[文字]" custT="1"/>
      <dgm:spPr/>
      <dgm:t>
        <a:bodyPr/>
        <a:lstStyle/>
        <a:p>
          <a:r>
            <a:rPr lang="zh-TW" altLang="en-US" sz="1300">
              <a:latin typeface="標楷體" pitchFamily="65" charset="-120"/>
              <a:ea typeface="標楷體" pitchFamily="65" charset="-120"/>
            </a:rPr>
            <a:t>何地</a:t>
          </a:r>
          <a:endParaRPr lang="en-US" altLang="zh-TW" sz="1300">
            <a:latin typeface="標楷體" pitchFamily="65" charset="-120"/>
            <a:ea typeface="標楷體" pitchFamily="65" charset="-120"/>
          </a:endParaRPr>
        </a:p>
        <a:p>
          <a:r>
            <a:rPr lang="zh-TW" altLang="en-US" sz="1300">
              <a:latin typeface="標楷體" pitchFamily="65" charset="-120"/>
              <a:ea typeface="標楷體" pitchFamily="65" charset="-120"/>
            </a:rPr>
            <a:t>土牆</a:t>
          </a:r>
        </a:p>
      </dgm:t>
    </dgm:pt>
    <dgm:pt modelId="{B4F166A6-C41F-4B22-BD21-56919680447A}" type="parTrans" cxnId="{53CCA834-8655-4A0B-99ED-CC0BD92FDA8B}">
      <dgm:prSet custT="1"/>
      <dgm:spPr/>
      <dgm:t>
        <a:bodyPr/>
        <a:lstStyle/>
        <a:p>
          <a:endParaRPr lang="zh-TW" altLang="en-US" sz="1400">
            <a:solidFill>
              <a:schemeClr val="tx1"/>
            </a:solidFill>
            <a:latin typeface="標楷體" pitchFamily="65" charset="-120"/>
            <a:ea typeface="標楷體" pitchFamily="65" charset="-120"/>
          </a:endParaRPr>
        </a:p>
      </dgm:t>
    </dgm:pt>
    <dgm:pt modelId="{0FB7A9A3-04BE-4079-BF58-6989B5AEC9A8}" type="sibTrans" cxnId="{53CCA834-8655-4A0B-99ED-CC0BD92FDA8B}">
      <dgm:prSet/>
      <dgm:spPr/>
      <dgm:t>
        <a:bodyPr/>
        <a:lstStyle/>
        <a:p>
          <a:endParaRPr lang="zh-TW" altLang="en-US" sz="1400">
            <a:solidFill>
              <a:schemeClr val="tx1"/>
            </a:solidFill>
            <a:latin typeface="標楷體" pitchFamily="65" charset="-120"/>
            <a:ea typeface="標楷體" pitchFamily="65" charset="-120"/>
          </a:endParaRPr>
        </a:p>
      </dgm:t>
    </dgm:pt>
    <dgm:pt modelId="{0D5915F9-9914-4741-9C68-5E11A0A633EA}">
      <dgm:prSet phldrT="[文字]" custT="1"/>
      <dgm:spPr/>
      <dgm:t>
        <a:bodyPr/>
        <a:lstStyle/>
        <a:p>
          <a:r>
            <a:rPr lang="zh-TW" altLang="en-US" sz="1300">
              <a:latin typeface="標楷體" pitchFamily="65" charset="-120"/>
              <a:ea typeface="標楷體" pitchFamily="65" charset="-120"/>
            </a:rPr>
            <a:t>何時</a:t>
          </a:r>
          <a:endParaRPr lang="en-US" altLang="zh-TW" sz="1300">
            <a:latin typeface="標楷體" pitchFamily="65" charset="-120"/>
            <a:ea typeface="標楷體" pitchFamily="65" charset="-120"/>
          </a:endParaRPr>
        </a:p>
        <a:p>
          <a:r>
            <a:rPr lang="zh-TW" altLang="en-US" sz="1300">
              <a:latin typeface="標楷體" pitchFamily="65" charset="-120"/>
              <a:ea typeface="標楷體" pitchFamily="65" charset="-120"/>
            </a:rPr>
            <a:t>童年夏天</a:t>
          </a:r>
        </a:p>
      </dgm:t>
    </dgm:pt>
    <dgm:pt modelId="{D21140B7-9FFA-4A8F-B9A1-DE247405A603}" type="parTrans" cxnId="{DB120E3D-E0D1-468D-ACBA-F3D7C867ACFF}">
      <dgm:prSet custT="1"/>
      <dgm:spPr/>
      <dgm:t>
        <a:bodyPr/>
        <a:lstStyle/>
        <a:p>
          <a:endParaRPr lang="zh-TW" altLang="en-US" sz="1400">
            <a:solidFill>
              <a:schemeClr val="tx1"/>
            </a:solidFill>
            <a:latin typeface="標楷體" pitchFamily="65" charset="-120"/>
            <a:ea typeface="標楷體" pitchFamily="65" charset="-120"/>
          </a:endParaRPr>
        </a:p>
      </dgm:t>
    </dgm:pt>
    <dgm:pt modelId="{24FA3846-F2F5-4FD5-B7A4-4E72F32FF5F6}" type="sibTrans" cxnId="{DB120E3D-E0D1-468D-ACBA-F3D7C867ACFF}">
      <dgm:prSet/>
      <dgm:spPr/>
      <dgm:t>
        <a:bodyPr/>
        <a:lstStyle/>
        <a:p>
          <a:endParaRPr lang="zh-TW" altLang="en-US" sz="1400">
            <a:solidFill>
              <a:schemeClr val="tx1"/>
            </a:solidFill>
            <a:latin typeface="標楷體" pitchFamily="65" charset="-120"/>
            <a:ea typeface="標楷體" pitchFamily="65" charset="-120"/>
          </a:endParaRPr>
        </a:p>
      </dgm:t>
    </dgm:pt>
    <dgm:pt modelId="{7891AA39-A4D2-4135-B262-E2ADFBF6CCAF}">
      <dgm:prSet custT="1"/>
      <dgm:spPr/>
      <dgm:t>
        <a:bodyPr/>
        <a:lstStyle/>
        <a:p>
          <a:r>
            <a:rPr lang="zh-TW" altLang="en-US" sz="1300">
              <a:latin typeface="標楷體" pitchFamily="65" charset="-120"/>
              <a:ea typeface="標楷體" pitchFamily="65" charset="-120"/>
            </a:rPr>
            <a:t>何人</a:t>
          </a:r>
          <a:endParaRPr lang="en-US" altLang="zh-TW" sz="1300">
            <a:latin typeface="標楷體" pitchFamily="65" charset="-120"/>
            <a:ea typeface="標楷體" pitchFamily="65" charset="-120"/>
          </a:endParaRPr>
        </a:p>
        <a:p>
          <a:r>
            <a:rPr lang="zh-TW" altLang="en-US" sz="1300">
              <a:latin typeface="標楷體" pitchFamily="65" charset="-120"/>
              <a:ea typeface="標楷體" pitchFamily="65" charset="-120"/>
            </a:rPr>
            <a:t>沈復</a:t>
          </a:r>
        </a:p>
      </dgm:t>
    </dgm:pt>
    <dgm:pt modelId="{4922C761-610A-452B-8FF4-8B7FAD606E5A}" type="parTrans" cxnId="{03B50C1C-C3D3-4F1E-9853-2041C638A398}">
      <dgm:prSet custT="1"/>
      <dgm:spPr/>
      <dgm:t>
        <a:bodyPr/>
        <a:lstStyle/>
        <a:p>
          <a:endParaRPr lang="zh-TW" altLang="en-US" sz="1400">
            <a:solidFill>
              <a:schemeClr val="tx1"/>
            </a:solidFill>
            <a:latin typeface="標楷體" pitchFamily="65" charset="-120"/>
            <a:ea typeface="標楷體" pitchFamily="65" charset="-120"/>
          </a:endParaRPr>
        </a:p>
      </dgm:t>
    </dgm:pt>
    <dgm:pt modelId="{51C7DAC8-4A3F-472E-B18B-C77509B6F4A3}" type="sibTrans" cxnId="{03B50C1C-C3D3-4F1E-9853-2041C638A398}">
      <dgm:prSet/>
      <dgm:spPr/>
      <dgm:t>
        <a:bodyPr/>
        <a:lstStyle/>
        <a:p>
          <a:endParaRPr lang="zh-TW" altLang="en-US" sz="1400">
            <a:solidFill>
              <a:schemeClr val="tx1"/>
            </a:solidFill>
            <a:latin typeface="標楷體" pitchFamily="65" charset="-120"/>
            <a:ea typeface="標楷體" pitchFamily="65" charset="-120"/>
          </a:endParaRPr>
        </a:p>
      </dgm:t>
    </dgm:pt>
    <dgm:pt modelId="{39BAA75D-5115-4AF9-9872-24F46C654234}">
      <dgm:prSet custT="1"/>
      <dgm:spPr/>
      <dgm:t>
        <a:bodyPr/>
        <a:lstStyle/>
        <a:p>
          <a:r>
            <a:rPr lang="zh-TW" altLang="en-US" sz="1300">
              <a:latin typeface="標楷體" pitchFamily="65" charset="-120"/>
              <a:ea typeface="標楷體" pitchFamily="65" charset="-120"/>
            </a:rPr>
            <a:t>何故</a:t>
          </a:r>
          <a:endParaRPr lang="en-US" altLang="zh-TW" sz="1300">
            <a:latin typeface="標楷體" pitchFamily="65" charset="-120"/>
            <a:ea typeface="標楷體" pitchFamily="65" charset="-120"/>
          </a:endParaRPr>
        </a:p>
        <a:p>
          <a:r>
            <a:rPr lang="zh-TW" altLang="en-US" sz="1300">
              <a:latin typeface="標楷體" pitchFamily="65" charset="-120"/>
              <a:ea typeface="標楷體" pitchFamily="65" charset="-120"/>
            </a:rPr>
            <a:t>找尋樂趣</a:t>
          </a:r>
        </a:p>
      </dgm:t>
    </dgm:pt>
    <dgm:pt modelId="{3B3624A9-1939-45CE-B4E4-39D4E9BD9781}" type="parTrans" cxnId="{614599CF-EC3F-4207-B9B2-9706029D5291}">
      <dgm:prSet custT="1"/>
      <dgm:spPr/>
      <dgm:t>
        <a:bodyPr/>
        <a:lstStyle/>
        <a:p>
          <a:endParaRPr lang="zh-TW" altLang="en-US" sz="1400">
            <a:solidFill>
              <a:schemeClr val="tx1"/>
            </a:solidFill>
            <a:latin typeface="標楷體" pitchFamily="65" charset="-120"/>
            <a:ea typeface="標楷體" pitchFamily="65" charset="-120"/>
          </a:endParaRPr>
        </a:p>
      </dgm:t>
    </dgm:pt>
    <dgm:pt modelId="{22902EF6-51FB-4623-967F-60A2438940E6}" type="sibTrans" cxnId="{614599CF-EC3F-4207-B9B2-9706029D5291}">
      <dgm:prSet/>
      <dgm:spPr/>
      <dgm:t>
        <a:bodyPr/>
        <a:lstStyle/>
        <a:p>
          <a:endParaRPr lang="zh-TW" altLang="en-US" sz="1400">
            <a:solidFill>
              <a:schemeClr val="tx1"/>
            </a:solidFill>
            <a:latin typeface="標楷體" pitchFamily="65" charset="-120"/>
            <a:ea typeface="標楷體" pitchFamily="65" charset="-120"/>
          </a:endParaRPr>
        </a:p>
      </dgm:t>
    </dgm:pt>
    <dgm:pt modelId="{E04BA966-0B1D-47EF-894E-332DAEB84794}" type="pres">
      <dgm:prSet presAssocID="{9F5A49A1-6B0E-4CDF-80C4-1BFFF114BE20}" presName="cycle" presStyleCnt="0">
        <dgm:presLayoutVars>
          <dgm:chMax val="1"/>
          <dgm:dir/>
          <dgm:animLvl val="ctr"/>
          <dgm:resizeHandles val="exact"/>
        </dgm:presLayoutVars>
      </dgm:prSet>
      <dgm:spPr/>
      <dgm:t>
        <a:bodyPr/>
        <a:lstStyle/>
        <a:p>
          <a:endParaRPr lang="zh-TW" altLang="en-US"/>
        </a:p>
      </dgm:t>
    </dgm:pt>
    <dgm:pt modelId="{A50343A8-AF04-4009-99AC-65658391A72B}" type="pres">
      <dgm:prSet presAssocID="{4242B3D7-9267-4C29-9363-3A4DBAE15E8F}" presName="centerShape" presStyleLbl="node0" presStyleIdx="0" presStyleCnt="1"/>
      <dgm:spPr/>
      <dgm:t>
        <a:bodyPr/>
        <a:lstStyle/>
        <a:p>
          <a:endParaRPr lang="zh-TW" altLang="en-US"/>
        </a:p>
      </dgm:t>
    </dgm:pt>
    <dgm:pt modelId="{703C64B4-AA0D-4E24-BCE4-8BCCAEDA35D0}" type="pres">
      <dgm:prSet presAssocID="{AD84ACEF-3258-4807-8EE1-CF8561A47545}" presName="Name9" presStyleLbl="parChTrans1D2" presStyleIdx="0" presStyleCnt="6"/>
      <dgm:spPr/>
      <dgm:t>
        <a:bodyPr/>
        <a:lstStyle/>
        <a:p>
          <a:endParaRPr lang="zh-TW" altLang="en-US"/>
        </a:p>
      </dgm:t>
    </dgm:pt>
    <dgm:pt modelId="{8371FA43-6696-4CD3-873C-2919B3EEBEBB}" type="pres">
      <dgm:prSet presAssocID="{AD84ACEF-3258-4807-8EE1-CF8561A47545}" presName="connTx" presStyleLbl="parChTrans1D2" presStyleIdx="0" presStyleCnt="6"/>
      <dgm:spPr/>
      <dgm:t>
        <a:bodyPr/>
        <a:lstStyle/>
        <a:p>
          <a:endParaRPr lang="zh-TW" altLang="en-US"/>
        </a:p>
      </dgm:t>
    </dgm:pt>
    <dgm:pt modelId="{7008AE92-D545-4B03-9C4D-6EDF2CEF3347}" type="pres">
      <dgm:prSet presAssocID="{782EE50A-D2D0-4D2F-BDC2-CD49B54BD3DF}" presName="node" presStyleLbl="node1" presStyleIdx="0" presStyleCnt="6">
        <dgm:presLayoutVars>
          <dgm:bulletEnabled val="1"/>
        </dgm:presLayoutVars>
      </dgm:prSet>
      <dgm:spPr/>
      <dgm:t>
        <a:bodyPr/>
        <a:lstStyle/>
        <a:p>
          <a:endParaRPr lang="zh-TW" altLang="en-US"/>
        </a:p>
      </dgm:t>
    </dgm:pt>
    <dgm:pt modelId="{C72CD862-6489-4DC7-AF3B-386A91749D66}" type="pres">
      <dgm:prSet presAssocID="{3B3624A9-1939-45CE-B4E4-39D4E9BD9781}" presName="Name9" presStyleLbl="parChTrans1D2" presStyleIdx="1" presStyleCnt="6"/>
      <dgm:spPr/>
      <dgm:t>
        <a:bodyPr/>
        <a:lstStyle/>
        <a:p>
          <a:endParaRPr lang="zh-TW" altLang="en-US"/>
        </a:p>
      </dgm:t>
    </dgm:pt>
    <dgm:pt modelId="{C2363217-1780-4EF4-8B5C-D3769BA165F2}" type="pres">
      <dgm:prSet presAssocID="{3B3624A9-1939-45CE-B4E4-39D4E9BD9781}" presName="connTx" presStyleLbl="parChTrans1D2" presStyleIdx="1" presStyleCnt="6"/>
      <dgm:spPr/>
      <dgm:t>
        <a:bodyPr/>
        <a:lstStyle/>
        <a:p>
          <a:endParaRPr lang="zh-TW" altLang="en-US"/>
        </a:p>
      </dgm:t>
    </dgm:pt>
    <dgm:pt modelId="{F1EF370D-68DD-4008-A956-A8B890B4F697}" type="pres">
      <dgm:prSet presAssocID="{39BAA75D-5115-4AF9-9872-24F46C654234}" presName="node" presStyleLbl="node1" presStyleIdx="1" presStyleCnt="6">
        <dgm:presLayoutVars>
          <dgm:bulletEnabled val="1"/>
        </dgm:presLayoutVars>
      </dgm:prSet>
      <dgm:spPr/>
      <dgm:t>
        <a:bodyPr/>
        <a:lstStyle/>
        <a:p>
          <a:endParaRPr lang="zh-TW" altLang="en-US"/>
        </a:p>
      </dgm:t>
    </dgm:pt>
    <dgm:pt modelId="{BC947AD4-B0F8-4E40-BF83-1C4C7D11B7CE}" type="pres">
      <dgm:prSet presAssocID="{4922C761-610A-452B-8FF4-8B7FAD606E5A}" presName="Name9" presStyleLbl="parChTrans1D2" presStyleIdx="2" presStyleCnt="6"/>
      <dgm:spPr/>
      <dgm:t>
        <a:bodyPr/>
        <a:lstStyle/>
        <a:p>
          <a:endParaRPr lang="zh-TW" altLang="en-US"/>
        </a:p>
      </dgm:t>
    </dgm:pt>
    <dgm:pt modelId="{ACBB7059-77C4-463B-A84A-A909FCBBB375}" type="pres">
      <dgm:prSet presAssocID="{4922C761-610A-452B-8FF4-8B7FAD606E5A}" presName="connTx" presStyleLbl="parChTrans1D2" presStyleIdx="2" presStyleCnt="6"/>
      <dgm:spPr/>
      <dgm:t>
        <a:bodyPr/>
        <a:lstStyle/>
        <a:p>
          <a:endParaRPr lang="zh-TW" altLang="en-US"/>
        </a:p>
      </dgm:t>
    </dgm:pt>
    <dgm:pt modelId="{A55519C9-E275-4574-A781-568BB01A8E34}" type="pres">
      <dgm:prSet presAssocID="{7891AA39-A4D2-4135-B262-E2ADFBF6CCAF}" presName="node" presStyleLbl="node1" presStyleIdx="2" presStyleCnt="6">
        <dgm:presLayoutVars>
          <dgm:bulletEnabled val="1"/>
        </dgm:presLayoutVars>
      </dgm:prSet>
      <dgm:spPr/>
      <dgm:t>
        <a:bodyPr/>
        <a:lstStyle/>
        <a:p>
          <a:endParaRPr lang="zh-TW" altLang="en-US"/>
        </a:p>
      </dgm:t>
    </dgm:pt>
    <dgm:pt modelId="{09E2A8C0-88A2-4190-8D43-85D3761C8777}" type="pres">
      <dgm:prSet presAssocID="{31335939-B2B4-4264-8BE7-985BB88E69D5}" presName="Name9" presStyleLbl="parChTrans1D2" presStyleIdx="3" presStyleCnt="6"/>
      <dgm:spPr/>
      <dgm:t>
        <a:bodyPr/>
        <a:lstStyle/>
        <a:p>
          <a:endParaRPr lang="zh-TW" altLang="en-US"/>
        </a:p>
      </dgm:t>
    </dgm:pt>
    <dgm:pt modelId="{717B3029-CFFB-4A93-B3E6-DEE51800F7EB}" type="pres">
      <dgm:prSet presAssocID="{31335939-B2B4-4264-8BE7-985BB88E69D5}" presName="connTx" presStyleLbl="parChTrans1D2" presStyleIdx="3" presStyleCnt="6"/>
      <dgm:spPr/>
      <dgm:t>
        <a:bodyPr/>
        <a:lstStyle/>
        <a:p>
          <a:endParaRPr lang="zh-TW" altLang="en-US"/>
        </a:p>
      </dgm:t>
    </dgm:pt>
    <dgm:pt modelId="{C30BD94B-B8FA-4071-A93D-CB1AFF4ABE0E}" type="pres">
      <dgm:prSet presAssocID="{AC01E8E4-D561-4C35-A747-0A0F5990F170}" presName="node" presStyleLbl="node1" presStyleIdx="3" presStyleCnt="6">
        <dgm:presLayoutVars>
          <dgm:bulletEnabled val="1"/>
        </dgm:presLayoutVars>
      </dgm:prSet>
      <dgm:spPr/>
      <dgm:t>
        <a:bodyPr/>
        <a:lstStyle/>
        <a:p>
          <a:endParaRPr lang="zh-TW" altLang="en-US"/>
        </a:p>
      </dgm:t>
    </dgm:pt>
    <dgm:pt modelId="{ED46542D-366C-4DF9-A3EE-5A62ADD2232F}" type="pres">
      <dgm:prSet presAssocID="{B4F166A6-C41F-4B22-BD21-56919680447A}" presName="Name9" presStyleLbl="parChTrans1D2" presStyleIdx="4" presStyleCnt="6"/>
      <dgm:spPr/>
      <dgm:t>
        <a:bodyPr/>
        <a:lstStyle/>
        <a:p>
          <a:endParaRPr lang="zh-TW" altLang="en-US"/>
        </a:p>
      </dgm:t>
    </dgm:pt>
    <dgm:pt modelId="{6BE83264-BE15-471E-8D69-90C35E3EA7AB}" type="pres">
      <dgm:prSet presAssocID="{B4F166A6-C41F-4B22-BD21-56919680447A}" presName="connTx" presStyleLbl="parChTrans1D2" presStyleIdx="4" presStyleCnt="6"/>
      <dgm:spPr/>
      <dgm:t>
        <a:bodyPr/>
        <a:lstStyle/>
        <a:p>
          <a:endParaRPr lang="zh-TW" altLang="en-US"/>
        </a:p>
      </dgm:t>
    </dgm:pt>
    <dgm:pt modelId="{E335E8B4-F847-49C5-B49F-DA7F2060CB8D}" type="pres">
      <dgm:prSet presAssocID="{9094E075-CA69-4A67-8182-4BC38A7A56C3}" presName="node" presStyleLbl="node1" presStyleIdx="4" presStyleCnt="6" custRadScaleRad="94458" custRadScaleInc="2624">
        <dgm:presLayoutVars>
          <dgm:bulletEnabled val="1"/>
        </dgm:presLayoutVars>
      </dgm:prSet>
      <dgm:spPr/>
      <dgm:t>
        <a:bodyPr/>
        <a:lstStyle/>
        <a:p>
          <a:endParaRPr lang="zh-TW" altLang="en-US"/>
        </a:p>
      </dgm:t>
    </dgm:pt>
    <dgm:pt modelId="{7BBDA112-9CD0-4C25-B7C9-E96E04C98149}" type="pres">
      <dgm:prSet presAssocID="{D21140B7-9FFA-4A8F-B9A1-DE247405A603}" presName="Name9" presStyleLbl="parChTrans1D2" presStyleIdx="5" presStyleCnt="6"/>
      <dgm:spPr/>
      <dgm:t>
        <a:bodyPr/>
        <a:lstStyle/>
        <a:p>
          <a:endParaRPr lang="zh-TW" altLang="en-US"/>
        </a:p>
      </dgm:t>
    </dgm:pt>
    <dgm:pt modelId="{DBE60D87-8852-42C1-B66F-A30A06C0C922}" type="pres">
      <dgm:prSet presAssocID="{D21140B7-9FFA-4A8F-B9A1-DE247405A603}" presName="connTx" presStyleLbl="parChTrans1D2" presStyleIdx="5" presStyleCnt="6"/>
      <dgm:spPr/>
      <dgm:t>
        <a:bodyPr/>
        <a:lstStyle/>
        <a:p>
          <a:endParaRPr lang="zh-TW" altLang="en-US"/>
        </a:p>
      </dgm:t>
    </dgm:pt>
    <dgm:pt modelId="{B77DA7A4-AC02-4C87-B535-086374B73C0A}" type="pres">
      <dgm:prSet presAssocID="{0D5915F9-9914-4741-9C68-5E11A0A633EA}" presName="node" presStyleLbl="node1" presStyleIdx="5" presStyleCnt="6">
        <dgm:presLayoutVars>
          <dgm:bulletEnabled val="1"/>
        </dgm:presLayoutVars>
      </dgm:prSet>
      <dgm:spPr/>
      <dgm:t>
        <a:bodyPr/>
        <a:lstStyle/>
        <a:p>
          <a:endParaRPr lang="zh-TW" altLang="en-US"/>
        </a:p>
      </dgm:t>
    </dgm:pt>
  </dgm:ptLst>
  <dgm:cxnLst>
    <dgm:cxn modelId="{DB120E3D-E0D1-468D-ACBA-F3D7C867ACFF}" srcId="{4242B3D7-9267-4C29-9363-3A4DBAE15E8F}" destId="{0D5915F9-9914-4741-9C68-5E11A0A633EA}" srcOrd="5" destOrd="0" parTransId="{D21140B7-9FFA-4A8F-B9A1-DE247405A603}" sibTransId="{24FA3846-F2F5-4FD5-B7A4-4E72F32FF5F6}"/>
    <dgm:cxn modelId="{4D6B1469-B33F-4228-8C46-348EA2F7543D}" type="presOf" srcId="{D21140B7-9FFA-4A8F-B9A1-DE247405A603}" destId="{7BBDA112-9CD0-4C25-B7C9-E96E04C98149}" srcOrd="0" destOrd="0" presId="urn:microsoft.com/office/officeart/2005/8/layout/radial1"/>
    <dgm:cxn modelId="{37398C40-51DF-4FEE-B72D-DF84C2350101}" type="presOf" srcId="{782EE50A-D2D0-4D2F-BDC2-CD49B54BD3DF}" destId="{7008AE92-D545-4B03-9C4D-6EDF2CEF3347}" srcOrd="0" destOrd="0" presId="urn:microsoft.com/office/officeart/2005/8/layout/radial1"/>
    <dgm:cxn modelId="{7413E846-B4E3-41B8-B8E9-29E44AD99A66}" type="presOf" srcId="{3B3624A9-1939-45CE-B4E4-39D4E9BD9781}" destId="{C72CD862-6489-4DC7-AF3B-386A91749D66}" srcOrd="0" destOrd="0" presId="urn:microsoft.com/office/officeart/2005/8/layout/radial1"/>
    <dgm:cxn modelId="{9D03FBC1-0587-4AE4-838D-FBAD601E58A3}" type="presOf" srcId="{0D5915F9-9914-4741-9C68-5E11A0A633EA}" destId="{B77DA7A4-AC02-4C87-B535-086374B73C0A}" srcOrd="0" destOrd="0" presId="urn:microsoft.com/office/officeart/2005/8/layout/radial1"/>
    <dgm:cxn modelId="{201BF993-2535-47CE-858E-350F705BB9DF}" type="presOf" srcId="{39BAA75D-5115-4AF9-9872-24F46C654234}" destId="{F1EF370D-68DD-4008-A956-A8B890B4F697}" srcOrd="0" destOrd="0" presId="urn:microsoft.com/office/officeart/2005/8/layout/radial1"/>
    <dgm:cxn modelId="{35D099AC-DF1A-4655-9E37-B656CAB2C233}" type="presOf" srcId="{31335939-B2B4-4264-8BE7-985BB88E69D5}" destId="{09E2A8C0-88A2-4190-8D43-85D3761C8777}" srcOrd="0" destOrd="0" presId="urn:microsoft.com/office/officeart/2005/8/layout/radial1"/>
    <dgm:cxn modelId="{2BA3D0A3-68FA-4466-A334-35C6B219906B}" type="presOf" srcId="{AC01E8E4-D561-4C35-A747-0A0F5990F170}" destId="{C30BD94B-B8FA-4071-A93D-CB1AFF4ABE0E}" srcOrd="0" destOrd="0" presId="urn:microsoft.com/office/officeart/2005/8/layout/radial1"/>
    <dgm:cxn modelId="{8843362E-3123-47FB-B841-96A6701B2E4F}" type="presOf" srcId="{4242B3D7-9267-4C29-9363-3A4DBAE15E8F}" destId="{A50343A8-AF04-4009-99AC-65658391A72B}" srcOrd="0" destOrd="0" presId="urn:microsoft.com/office/officeart/2005/8/layout/radial1"/>
    <dgm:cxn modelId="{161446E4-3907-4BFD-BED3-73A3721BDE44}" type="presOf" srcId="{7891AA39-A4D2-4135-B262-E2ADFBF6CCAF}" destId="{A55519C9-E275-4574-A781-568BB01A8E34}" srcOrd="0" destOrd="0" presId="urn:microsoft.com/office/officeart/2005/8/layout/radial1"/>
    <dgm:cxn modelId="{BB3B7F16-1D69-4F8B-9EC1-41A5F1F0A3F8}" srcId="{4242B3D7-9267-4C29-9363-3A4DBAE15E8F}" destId="{AC01E8E4-D561-4C35-A747-0A0F5990F170}" srcOrd="3" destOrd="0" parTransId="{31335939-B2B4-4264-8BE7-985BB88E69D5}" sibTransId="{903EBCA6-4826-4902-87D8-4674CF445F59}"/>
    <dgm:cxn modelId="{94242107-1050-4460-9B43-DEFEE15204F6}" type="presOf" srcId="{AD84ACEF-3258-4807-8EE1-CF8561A47545}" destId="{703C64B4-AA0D-4E24-BCE4-8BCCAEDA35D0}" srcOrd="0" destOrd="0" presId="urn:microsoft.com/office/officeart/2005/8/layout/radial1"/>
    <dgm:cxn modelId="{26F545A8-E328-41BF-A5B5-A5AA6F30F595}" type="presOf" srcId="{4922C761-610A-452B-8FF4-8B7FAD606E5A}" destId="{ACBB7059-77C4-463B-A84A-A909FCBBB375}" srcOrd="1" destOrd="0" presId="urn:microsoft.com/office/officeart/2005/8/layout/radial1"/>
    <dgm:cxn modelId="{A9C49A8E-5B16-448F-AEA0-1A14A3A326F1}" type="presOf" srcId="{4922C761-610A-452B-8FF4-8B7FAD606E5A}" destId="{BC947AD4-B0F8-4E40-BF83-1C4C7D11B7CE}" srcOrd="0" destOrd="0" presId="urn:microsoft.com/office/officeart/2005/8/layout/radial1"/>
    <dgm:cxn modelId="{614599CF-EC3F-4207-B9B2-9706029D5291}" srcId="{4242B3D7-9267-4C29-9363-3A4DBAE15E8F}" destId="{39BAA75D-5115-4AF9-9872-24F46C654234}" srcOrd="1" destOrd="0" parTransId="{3B3624A9-1939-45CE-B4E4-39D4E9BD9781}" sibTransId="{22902EF6-51FB-4623-967F-60A2438940E6}"/>
    <dgm:cxn modelId="{03B50C1C-C3D3-4F1E-9853-2041C638A398}" srcId="{4242B3D7-9267-4C29-9363-3A4DBAE15E8F}" destId="{7891AA39-A4D2-4135-B262-E2ADFBF6CCAF}" srcOrd="2" destOrd="0" parTransId="{4922C761-610A-452B-8FF4-8B7FAD606E5A}" sibTransId="{51C7DAC8-4A3F-472E-B18B-C77509B6F4A3}"/>
    <dgm:cxn modelId="{41C041E4-B567-4A31-9A49-4128F0C3EC1C}" type="presOf" srcId="{AD84ACEF-3258-4807-8EE1-CF8561A47545}" destId="{8371FA43-6696-4CD3-873C-2919B3EEBEBB}" srcOrd="1" destOrd="0" presId="urn:microsoft.com/office/officeart/2005/8/layout/radial1"/>
    <dgm:cxn modelId="{EC58B5BF-6877-4598-9815-7902054C6D10}" type="presOf" srcId="{B4F166A6-C41F-4B22-BD21-56919680447A}" destId="{6BE83264-BE15-471E-8D69-90C35E3EA7AB}" srcOrd="1" destOrd="0" presId="urn:microsoft.com/office/officeart/2005/8/layout/radial1"/>
    <dgm:cxn modelId="{A4DB06D4-7442-4B52-B805-A799895F034B}" type="presOf" srcId="{B4F166A6-C41F-4B22-BD21-56919680447A}" destId="{ED46542D-366C-4DF9-A3EE-5A62ADD2232F}" srcOrd="0" destOrd="0" presId="urn:microsoft.com/office/officeart/2005/8/layout/radial1"/>
    <dgm:cxn modelId="{15545695-6427-4551-B872-28D586E0C71F}" type="presOf" srcId="{3B3624A9-1939-45CE-B4E4-39D4E9BD9781}" destId="{C2363217-1780-4EF4-8B5C-D3769BA165F2}" srcOrd="1" destOrd="0" presId="urn:microsoft.com/office/officeart/2005/8/layout/radial1"/>
    <dgm:cxn modelId="{113E68AB-DC48-4B77-9FC9-5D2AB1D39490}" srcId="{9F5A49A1-6B0E-4CDF-80C4-1BFFF114BE20}" destId="{4242B3D7-9267-4C29-9363-3A4DBAE15E8F}" srcOrd="0" destOrd="0" parTransId="{5D43BE9F-3F79-4960-98D2-37DE4235E1F3}" sibTransId="{3EF50814-3154-4B23-AE75-FAA00237E8FA}"/>
    <dgm:cxn modelId="{53CCA834-8655-4A0B-99ED-CC0BD92FDA8B}" srcId="{4242B3D7-9267-4C29-9363-3A4DBAE15E8F}" destId="{9094E075-CA69-4A67-8182-4BC38A7A56C3}" srcOrd="4" destOrd="0" parTransId="{B4F166A6-C41F-4B22-BD21-56919680447A}" sibTransId="{0FB7A9A3-04BE-4079-BF58-6989B5AEC9A8}"/>
    <dgm:cxn modelId="{993AA87D-04FE-4123-A445-28CD526A3D98}" type="presOf" srcId="{9094E075-CA69-4A67-8182-4BC38A7A56C3}" destId="{E335E8B4-F847-49C5-B49F-DA7F2060CB8D}" srcOrd="0" destOrd="0" presId="urn:microsoft.com/office/officeart/2005/8/layout/radial1"/>
    <dgm:cxn modelId="{D56ECA8E-C896-469A-B504-880D53B433AC}" type="presOf" srcId="{9F5A49A1-6B0E-4CDF-80C4-1BFFF114BE20}" destId="{E04BA966-0B1D-47EF-894E-332DAEB84794}" srcOrd="0" destOrd="0" presId="urn:microsoft.com/office/officeart/2005/8/layout/radial1"/>
    <dgm:cxn modelId="{D62013EB-B4BD-4CCB-999A-89571F7BB7F8}" type="presOf" srcId="{D21140B7-9FFA-4A8F-B9A1-DE247405A603}" destId="{DBE60D87-8852-42C1-B66F-A30A06C0C922}" srcOrd="1" destOrd="0" presId="urn:microsoft.com/office/officeart/2005/8/layout/radial1"/>
    <dgm:cxn modelId="{A379C82A-BBCF-4B9C-9C48-3617D2053106}" srcId="{4242B3D7-9267-4C29-9363-3A4DBAE15E8F}" destId="{782EE50A-D2D0-4D2F-BDC2-CD49B54BD3DF}" srcOrd="0" destOrd="0" parTransId="{AD84ACEF-3258-4807-8EE1-CF8561A47545}" sibTransId="{5555A76D-E0A0-463E-8F38-CAE1566774A3}"/>
    <dgm:cxn modelId="{CEFAD00C-E7CF-4192-997C-FAA4372F59AE}" type="presOf" srcId="{31335939-B2B4-4264-8BE7-985BB88E69D5}" destId="{717B3029-CFFB-4A93-B3E6-DEE51800F7EB}" srcOrd="1" destOrd="0" presId="urn:microsoft.com/office/officeart/2005/8/layout/radial1"/>
    <dgm:cxn modelId="{8E4E5152-7B4D-4672-B4A4-C286FC6C2D97}" type="presParOf" srcId="{E04BA966-0B1D-47EF-894E-332DAEB84794}" destId="{A50343A8-AF04-4009-99AC-65658391A72B}" srcOrd="0" destOrd="0" presId="urn:microsoft.com/office/officeart/2005/8/layout/radial1"/>
    <dgm:cxn modelId="{4BCE3F24-9E16-4DE7-A351-EE8995EA6327}" type="presParOf" srcId="{E04BA966-0B1D-47EF-894E-332DAEB84794}" destId="{703C64B4-AA0D-4E24-BCE4-8BCCAEDA35D0}" srcOrd="1" destOrd="0" presId="urn:microsoft.com/office/officeart/2005/8/layout/radial1"/>
    <dgm:cxn modelId="{7E0B54A3-6073-43EF-84C2-84F6758C0159}" type="presParOf" srcId="{703C64B4-AA0D-4E24-BCE4-8BCCAEDA35D0}" destId="{8371FA43-6696-4CD3-873C-2919B3EEBEBB}" srcOrd="0" destOrd="0" presId="urn:microsoft.com/office/officeart/2005/8/layout/radial1"/>
    <dgm:cxn modelId="{219C3EFA-C80E-4F92-8C0C-FCD120FCC582}" type="presParOf" srcId="{E04BA966-0B1D-47EF-894E-332DAEB84794}" destId="{7008AE92-D545-4B03-9C4D-6EDF2CEF3347}" srcOrd="2" destOrd="0" presId="urn:microsoft.com/office/officeart/2005/8/layout/radial1"/>
    <dgm:cxn modelId="{F290A9E4-E6AF-4364-9CF8-CF9068239269}" type="presParOf" srcId="{E04BA966-0B1D-47EF-894E-332DAEB84794}" destId="{C72CD862-6489-4DC7-AF3B-386A91749D66}" srcOrd="3" destOrd="0" presId="urn:microsoft.com/office/officeart/2005/8/layout/radial1"/>
    <dgm:cxn modelId="{4C28B38A-FDE2-460A-88E3-13791E2C38E5}" type="presParOf" srcId="{C72CD862-6489-4DC7-AF3B-386A91749D66}" destId="{C2363217-1780-4EF4-8B5C-D3769BA165F2}" srcOrd="0" destOrd="0" presId="urn:microsoft.com/office/officeart/2005/8/layout/radial1"/>
    <dgm:cxn modelId="{F6E416D7-830A-4EB0-BE4D-43A72690B7E0}" type="presParOf" srcId="{E04BA966-0B1D-47EF-894E-332DAEB84794}" destId="{F1EF370D-68DD-4008-A956-A8B890B4F697}" srcOrd="4" destOrd="0" presId="urn:microsoft.com/office/officeart/2005/8/layout/radial1"/>
    <dgm:cxn modelId="{B9E0C565-180B-419E-90E9-8235167367F1}" type="presParOf" srcId="{E04BA966-0B1D-47EF-894E-332DAEB84794}" destId="{BC947AD4-B0F8-4E40-BF83-1C4C7D11B7CE}" srcOrd="5" destOrd="0" presId="urn:microsoft.com/office/officeart/2005/8/layout/radial1"/>
    <dgm:cxn modelId="{A6E01B2E-8764-4F32-8057-D62AEEEA0B24}" type="presParOf" srcId="{BC947AD4-B0F8-4E40-BF83-1C4C7D11B7CE}" destId="{ACBB7059-77C4-463B-A84A-A909FCBBB375}" srcOrd="0" destOrd="0" presId="urn:microsoft.com/office/officeart/2005/8/layout/radial1"/>
    <dgm:cxn modelId="{58092485-E11B-46FD-B0C2-5284D24A8BF9}" type="presParOf" srcId="{E04BA966-0B1D-47EF-894E-332DAEB84794}" destId="{A55519C9-E275-4574-A781-568BB01A8E34}" srcOrd="6" destOrd="0" presId="urn:microsoft.com/office/officeart/2005/8/layout/radial1"/>
    <dgm:cxn modelId="{B96B4BD3-2C84-49C6-8295-0F8F552DF93C}" type="presParOf" srcId="{E04BA966-0B1D-47EF-894E-332DAEB84794}" destId="{09E2A8C0-88A2-4190-8D43-85D3761C8777}" srcOrd="7" destOrd="0" presId="urn:microsoft.com/office/officeart/2005/8/layout/radial1"/>
    <dgm:cxn modelId="{DA3649BC-6BEE-4733-A853-6CADDD8147BB}" type="presParOf" srcId="{09E2A8C0-88A2-4190-8D43-85D3761C8777}" destId="{717B3029-CFFB-4A93-B3E6-DEE51800F7EB}" srcOrd="0" destOrd="0" presId="urn:microsoft.com/office/officeart/2005/8/layout/radial1"/>
    <dgm:cxn modelId="{146FBC92-7C42-4422-8F62-E53EF9824AF1}" type="presParOf" srcId="{E04BA966-0B1D-47EF-894E-332DAEB84794}" destId="{C30BD94B-B8FA-4071-A93D-CB1AFF4ABE0E}" srcOrd="8" destOrd="0" presId="urn:microsoft.com/office/officeart/2005/8/layout/radial1"/>
    <dgm:cxn modelId="{0348587A-A2E6-46ED-8A81-1167B02B4BC3}" type="presParOf" srcId="{E04BA966-0B1D-47EF-894E-332DAEB84794}" destId="{ED46542D-366C-4DF9-A3EE-5A62ADD2232F}" srcOrd="9" destOrd="0" presId="urn:microsoft.com/office/officeart/2005/8/layout/radial1"/>
    <dgm:cxn modelId="{3B9D19D1-D97D-4D58-B35F-67CAD5FBFA32}" type="presParOf" srcId="{ED46542D-366C-4DF9-A3EE-5A62ADD2232F}" destId="{6BE83264-BE15-471E-8D69-90C35E3EA7AB}" srcOrd="0" destOrd="0" presId="urn:microsoft.com/office/officeart/2005/8/layout/radial1"/>
    <dgm:cxn modelId="{0F7599FC-0C6E-4CA9-96BA-D596C084C22A}" type="presParOf" srcId="{E04BA966-0B1D-47EF-894E-332DAEB84794}" destId="{E335E8B4-F847-49C5-B49F-DA7F2060CB8D}" srcOrd="10" destOrd="0" presId="urn:microsoft.com/office/officeart/2005/8/layout/radial1"/>
    <dgm:cxn modelId="{9BA862D1-B1F4-4F09-8A53-8C36A61678F4}" type="presParOf" srcId="{E04BA966-0B1D-47EF-894E-332DAEB84794}" destId="{7BBDA112-9CD0-4C25-B7C9-E96E04C98149}" srcOrd="11" destOrd="0" presId="urn:microsoft.com/office/officeart/2005/8/layout/radial1"/>
    <dgm:cxn modelId="{BF6CF162-DD3C-4828-805B-B1611132E444}" type="presParOf" srcId="{7BBDA112-9CD0-4C25-B7C9-E96E04C98149}" destId="{DBE60D87-8852-42C1-B66F-A30A06C0C922}" srcOrd="0" destOrd="0" presId="urn:microsoft.com/office/officeart/2005/8/layout/radial1"/>
    <dgm:cxn modelId="{62B3A83E-A90E-45B1-ABE9-C88A9B86EBDE}" type="presParOf" srcId="{E04BA966-0B1D-47EF-894E-332DAEB84794}" destId="{B77DA7A4-AC02-4C87-B535-086374B73C0A}" srcOrd="12"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2C805-8E88-4193-B08B-5DB71E6A44B2}">
      <dsp:nvSpPr>
        <dsp:cNvPr id="0" name=""/>
        <dsp:cNvSpPr/>
      </dsp:nvSpPr>
      <dsp:spPr>
        <a:xfrm>
          <a:off x="1456434" y="2066078"/>
          <a:ext cx="1262617" cy="1262617"/>
        </a:xfrm>
        <a:prstGeom prst="ellipse">
          <a:avLst/>
        </a:prstGeom>
        <a:solidFill>
          <a:schemeClr val="lt1">
            <a:hueOff val="0"/>
            <a:satOff val="0"/>
            <a:lumOff val="0"/>
            <a:alphaOff val="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TW" altLang="en-US" sz="1300" kern="1200">
              <a:latin typeface="標楷體" pitchFamily="65" charset="-120"/>
              <a:ea typeface="標楷體" pitchFamily="65" charset="-120"/>
            </a:rPr>
            <a:t>兒時記趣</a:t>
          </a:r>
        </a:p>
      </dsp:txBody>
      <dsp:txXfrm>
        <a:off x="1641340" y="2250984"/>
        <a:ext cx="892805" cy="892805"/>
      </dsp:txXfrm>
    </dsp:sp>
    <dsp:sp modelId="{7E3FA7DD-A9A9-4DAE-AF4C-99FFA339500D}">
      <dsp:nvSpPr>
        <dsp:cNvPr id="0" name=""/>
        <dsp:cNvSpPr/>
      </dsp:nvSpPr>
      <dsp:spPr>
        <a:xfrm rot="16200000">
          <a:off x="1896776" y="1847686"/>
          <a:ext cx="381933" cy="54851"/>
        </a:xfrm>
        <a:custGeom>
          <a:avLst/>
          <a:gdLst/>
          <a:ahLst/>
          <a:cxnLst/>
          <a:rect l="0" t="0" r="0" b="0"/>
          <a:pathLst>
            <a:path>
              <a:moveTo>
                <a:pt x="0" y="27425"/>
              </a:moveTo>
              <a:lnTo>
                <a:pt x="381933" y="27425"/>
              </a:lnTo>
            </a:path>
          </a:pathLst>
        </a:custGeom>
        <a:noFill/>
        <a:ln w="11429" cap="flat" cmpd="sng" algn="ctr">
          <a:solidFill>
            <a:schemeClr val="dk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zh-TW" altLang="en-US" sz="1300" kern="1200">
            <a:solidFill>
              <a:schemeClr val="tx1"/>
            </a:solidFill>
            <a:latin typeface="標楷體" pitchFamily="65" charset="-120"/>
            <a:ea typeface="標楷體" pitchFamily="65" charset="-120"/>
          </a:endParaRPr>
        </a:p>
      </dsp:txBody>
      <dsp:txXfrm>
        <a:off x="2078195" y="1865563"/>
        <a:ext cx="19096" cy="19096"/>
      </dsp:txXfrm>
    </dsp:sp>
    <dsp:sp modelId="{868987C8-CD69-4E92-8D99-B7C05BC4EA8B}">
      <dsp:nvSpPr>
        <dsp:cNvPr id="0" name=""/>
        <dsp:cNvSpPr/>
      </dsp:nvSpPr>
      <dsp:spPr>
        <a:xfrm>
          <a:off x="1456434" y="421527"/>
          <a:ext cx="1262617" cy="1262617"/>
        </a:xfrm>
        <a:prstGeom prst="ellipse">
          <a:avLst/>
        </a:prstGeom>
        <a:solidFill>
          <a:schemeClr val="lt1">
            <a:hueOff val="0"/>
            <a:satOff val="0"/>
            <a:lumOff val="0"/>
            <a:alphaOff val="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TW" altLang="en-US" sz="1300" kern="1200">
              <a:latin typeface="標楷體" pitchFamily="65" charset="-120"/>
              <a:ea typeface="標楷體" pitchFamily="65" charset="-120"/>
            </a:rPr>
            <a:t>何人</a:t>
          </a:r>
          <a:endParaRPr lang="en-US" altLang="zh-TW" sz="1300" kern="1200">
            <a:latin typeface="標楷體" pitchFamily="65" charset="-120"/>
            <a:ea typeface="標楷體" pitchFamily="65" charset="-120"/>
          </a:endParaRPr>
        </a:p>
        <a:p>
          <a:pPr lvl="0" algn="ctr" defTabSz="577850">
            <a:lnSpc>
              <a:spcPct val="90000"/>
            </a:lnSpc>
            <a:spcBef>
              <a:spcPct val="0"/>
            </a:spcBef>
            <a:spcAft>
              <a:spcPct val="35000"/>
            </a:spcAft>
          </a:pPr>
          <a:r>
            <a:rPr lang="zh-TW" altLang="en-US" sz="1300" kern="1200">
              <a:latin typeface="標楷體" pitchFamily="65" charset="-120"/>
              <a:ea typeface="標楷體" pitchFamily="65" charset="-120"/>
            </a:rPr>
            <a:t>沈復</a:t>
          </a:r>
        </a:p>
      </dsp:txBody>
      <dsp:txXfrm>
        <a:off x="1641340" y="606433"/>
        <a:ext cx="892805" cy="892805"/>
      </dsp:txXfrm>
    </dsp:sp>
    <dsp:sp modelId="{D7F97311-0EEC-4257-A3DB-7946D8434262}">
      <dsp:nvSpPr>
        <dsp:cNvPr id="0" name=""/>
        <dsp:cNvSpPr/>
      </dsp:nvSpPr>
      <dsp:spPr>
        <a:xfrm rot="19800000">
          <a:off x="2608888" y="2258824"/>
          <a:ext cx="381933" cy="54851"/>
        </a:xfrm>
        <a:custGeom>
          <a:avLst/>
          <a:gdLst/>
          <a:ahLst/>
          <a:cxnLst/>
          <a:rect l="0" t="0" r="0" b="0"/>
          <a:pathLst>
            <a:path>
              <a:moveTo>
                <a:pt x="0" y="27425"/>
              </a:moveTo>
              <a:lnTo>
                <a:pt x="381933" y="27425"/>
              </a:lnTo>
            </a:path>
          </a:pathLst>
        </a:custGeom>
        <a:noFill/>
        <a:ln w="11429" cap="flat" cmpd="sng" algn="ctr">
          <a:solidFill>
            <a:schemeClr val="dk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zh-TW" altLang="en-US" sz="1300" kern="1200">
            <a:solidFill>
              <a:schemeClr val="tx1"/>
            </a:solidFill>
            <a:latin typeface="標楷體" pitchFamily="65" charset="-120"/>
            <a:ea typeface="標楷體" pitchFamily="65" charset="-120"/>
          </a:endParaRPr>
        </a:p>
      </dsp:txBody>
      <dsp:txXfrm>
        <a:off x="2790306" y="2276701"/>
        <a:ext cx="19096" cy="19096"/>
      </dsp:txXfrm>
    </dsp:sp>
    <dsp:sp modelId="{5B4B2B23-C971-4A49-BDB7-506C518F2DB4}">
      <dsp:nvSpPr>
        <dsp:cNvPr id="0" name=""/>
        <dsp:cNvSpPr/>
      </dsp:nvSpPr>
      <dsp:spPr>
        <a:xfrm>
          <a:off x="2880658" y="1243803"/>
          <a:ext cx="1262617" cy="1262617"/>
        </a:xfrm>
        <a:prstGeom prst="ellipse">
          <a:avLst/>
        </a:prstGeom>
        <a:solidFill>
          <a:schemeClr val="lt1">
            <a:hueOff val="0"/>
            <a:satOff val="0"/>
            <a:lumOff val="0"/>
            <a:alphaOff val="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TW" altLang="en-US" sz="1300" kern="1200">
              <a:latin typeface="標楷體" pitchFamily="65" charset="-120"/>
              <a:ea typeface="標楷體" pitchFamily="65" charset="-120"/>
            </a:rPr>
            <a:t>何地</a:t>
          </a:r>
          <a:endParaRPr lang="en-US" altLang="zh-TW" sz="1300" kern="1200">
            <a:latin typeface="標楷體" pitchFamily="65" charset="-120"/>
            <a:ea typeface="標楷體" pitchFamily="65" charset="-120"/>
          </a:endParaRPr>
        </a:p>
        <a:p>
          <a:pPr lvl="0" algn="ctr" defTabSz="577850">
            <a:lnSpc>
              <a:spcPct val="90000"/>
            </a:lnSpc>
            <a:spcBef>
              <a:spcPct val="0"/>
            </a:spcBef>
            <a:spcAft>
              <a:spcPct val="35000"/>
            </a:spcAft>
          </a:pPr>
          <a:r>
            <a:rPr lang="zh-TW" altLang="en-US" sz="1300" kern="1200">
              <a:latin typeface="標楷體" pitchFamily="65" charset="-120"/>
              <a:ea typeface="標楷體" pitchFamily="65" charset="-120"/>
            </a:rPr>
            <a:t>素帳中</a:t>
          </a:r>
          <a:endParaRPr lang="en-US" altLang="zh-TW" sz="1300" kern="1200">
            <a:latin typeface="標楷體" pitchFamily="65" charset="-120"/>
            <a:ea typeface="標楷體" pitchFamily="65" charset="-120"/>
          </a:endParaRPr>
        </a:p>
        <a:p>
          <a:pPr lvl="0" algn="ctr" defTabSz="577850">
            <a:lnSpc>
              <a:spcPct val="90000"/>
            </a:lnSpc>
            <a:spcBef>
              <a:spcPct val="0"/>
            </a:spcBef>
            <a:spcAft>
              <a:spcPct val="35000"/>
            </a:spcAft>
          </a:pPr>
          <a:r>
            <a:rPr lang="zh-TW" altLang="en-US" sz="1300" kern="1200">
              <a:latin typeface="標楷體" pitchFamily="65" charset="-120"/>
              <a:ea typeface="標楷體" pitchFamily="65" charset="-120"/>
            </a:rPr>
            <a:t>草叢中</a:t>
          </a:r>
        </a:p>
      </dsp:txBody>
      <dsp:txXfrm>
        <a:off x="3065564" y="1428709"/>
        <a:ext cx="892805" cy="892805"/>
      </dsp:txXfrm>
    </dsp:sp>
    <dsp:sp modelId="{794AA8E1-2F8D-46DD-ADFD-FD7A7DE24C62}">
      <dsp:nvSpPr>
        <dsp:cNvPr id="0" name=""/>
        <dsp:cNvSpPr/>
      </dsp:nvSpPr>
      <dsp:spPr>
        <a:xfrm rot="1800000">
          <a:off x="2608888" y="3081099"/>
          <a:ext cx="381933" cy="54851"/>
        </a:xfrm>
        <a:custGeom>
          <a:avLst/>
          <a:gdLst/>
          <a:ahLst/>
          <a:cxnLst/>
          <a:rect l="0" t="0" r="0" b="0"/>
          <a:pathLst>
            <a:path>
              <a:moveTo>
                <a:pt x="0" y="27425"/>
              </a:moveTo>
              <a:lnTo>
                <a:pt x="381933" y="27425"/>
              </a:lnTo>
            </a:path>
          </a:pathLst>
        </a:custGeom>
        <a:noFill/>
        <a:ln w="11429" cap="flat" cmpd="sng" algn="ctr">
          <a:solidFill>
            <a:schemeClr val="dk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zh-TW" altLang="en-US" sz="1300" kern="1200">
            <a:solidFill>
              <a:schemeClr val="tx1"/>
            </a:solidFill>
            <a:latin typeface="標楷體" pitchFamily="65" charset="-120"/>
            <a:ea typeface="標楷體" pitchFamily="65" charset="-120"/>
          </a:endParaRPr>
        </a:p>
      </dsp:txBody>
      <dsp:txXfrm>
        <a:off x="2790306" y="3098977"/>
        <a:ext cx="19096" cy="19096"/>
      </dsp:txXfrm>
    </dsp:sp>
    <dsp:sp modelId="{1951B901-23F8-4BEB-9285-CE8EEB2CCFFC}">
      <dsp:nvSpPr>
        <dsp:cNvPr id="0" name=""/>
        <dsp:cNvSpPr/>
      </dsp:nvSpPr>
      <dsp:spPr>
        <a:xfrm>
          <a:off x="2880658" y="2888354"/>
          <a:ext cx="1262617" cy="1262617"/>
        </a:xfrm>
        <a:prstGeom prst="ellipse">
          <a:avLst/>
        </a:prstGeom>
        <a:solidFill>
          <a:schemeClr val="lt1">
            <a:hueOff val="0"/>
            <a:satOff val="0"/>
            <a:lumOff val="0"/>
            <a:alphaOff val="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TW" altLang="en-US" sz="1300" kern="1200" dirty="0">
              <a:latin typeface="標楷體" pitchFamily="65" charset="-120"/>
              <a:ea typeface="標楷體" pitchFamily="65" charset="-120"/>
            </a:rPr>
            <a:t>何故</a:t>
          </a:r>
          <a:endParaRPr lang="en-US" altLang="zh-TW" sz="1300" kern="1200" dirty="0">
            <a:latin typeface="標楷體" pitchFamily="65" charset="-120"/>
            <a:ea typeface="標楷體" pitchFamily="65" charset="-120"/>
          </a:endParaRPr>
        </a:p>
        <a:p>
          <a:pPr lvl="0" algn="ctr" defTabSz="577850">
            <a:lnSpc>
              <a:spcPct val="90000"/>
            </a:lnSpc>
            <a:spcBef>
              <a:spcPct val="0"/>
            </a:spcBef>
            <a:spcAft>
              <a:spcPct val="35000"/>
            </a:spcAft>
          </a:pPr>
          <a:r>
            <a:rPr lang="zh-TW" altLang="en-US" sz="1300" kern="1200" dirty="0">
              <a:latin typeface="標楷體" pitchFamily="65" charset="-120"/>
              <a:ea typeface="標楷體" pitchFamily="65" charset="-120"/>
            </a:rPr>
            <a:t>好奇</a:t>
          </a:r>
          <a:endParaRPr lang="en-US" altLang="zh-TW" sz="1300" kern="1200" dirty="0">
            <a:latin typeface="標楷體" pitchFamily="65" charset="-120"/>
            <a:ea typeface="標楷體" pitchFamily="65" charset="-120"/>
          </a:endParaRPr>
        </a:p>
        <a:p>
          <a:pPr lvl="0" algn="ctr" defTabSz="577850">
            <a:lnSpc>
              <a:spcPct val="90000"/>
            </a:lnSpc>
            <a:spcBef>
              <a:spcPct val="0"/>
            </a:spcBef>
            <a:spcAft>
              <a:spcPct val="35000"/>
            </a:spcAft>
          </a:pPr>
          <a:r>
            <a:rPr lang="zh-TW" altLang="en-US" sz="1300" kern="1200" dirty="0">
              <a:latin typeface="標楷體" pitchFamily="65" charset="-120"/>
              <a:ea typeface="標楷體" pitchFamily="65" charset="-120"/>
            </a:rPr>
            <a:t>喜愛觀察</a:t>
          </a:r>
        </a:p>
      </dsp:txBody>
      <dsp:txXfrm>
        <a:off x="3065564" y="3073260"/>
        <a:ext cx="892805" cy="892805"/>
      </dsp:txXfrm>
    </dsp:sp>
    <dsp:sp modelId="{0D0E39A6-898C-46F1-A60C-6B8DF2399C6C}">
      <dsp:nvSpPr>
        <dsp:cNvPr id="0" name=""/>
        <dsp:cNvSpPr/>
      </dsp:nvSpPr>
      <dsp:spPr>
        <a:xfrm rot="5400000">
          <a:off x="1878313" y="3510700"/>
          <a:ext cx="418859" cy="54851"/>
        </a:xfrm>
        <a:custGeom>
          <a:avLst/>
          <a:gdLst/>
          <a:ahLst/>
          <a:cxnLst/>
          <a:rect l="0" t="0" r="0" b="0"/>
          <a:pathLst>
            <a:path>
              <a:moveTo>
                <a:pt x="0" y="27425"/>
              </a:moveTo>
              <a:lnTo>
                <a:pt x="418859" y="27425"/>
              </a:lnTo>
            </a:path>
          </a:pathLst>
        </a:custGeom>
        <a:noFill/>
        <a:ln w="11429" cap="flat" cmpd="sng" algn="ctr">
          <a:solidFill>
            <a:schemeClr val="dk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zh-TW" altLang="en-US" sz="1300" kern="1200">
            <a:solidFill>
              <a:schemeClr val="tx1"/>
            </a:solidFill>
            <a:latin typeface="標楷體" pitchFamily="65" charset="-120"/>
            <a:ea typeface="標楷體" pitchFamily="65" charset="-120"/>
          </a:endParaRPr>
        </a:p>
      </dsp:txBody>
      <dsp:txXfrm>
        <a:off x="2077272" y="3527654"/>
        <a:ext cx="20942" cy="20942"/>
      </dsp:txXfrm>
    </dsp:sp>
    <dsp:sp modelId="{5D389650-EBCB-4A86-9D7B-274E3B94B46F}">
      <dsp:nvSpPr>
        <dsp:cNvPr id="0" name=""/>
        <dsp:cNvSpPr/>
      </dsp:nvSpPr>
      <dsp:spPr>
        <a:xfrm>
          <a:off x="1456434" y="3747555"/>
          <a:ext cx="1262617" cy="1188766"/>
        </a:xfrm>
        <a:prstGeom prst="ellipse">
          <a:avLst/>
        </a:prstGeom>
        <a:solidFill>
          <a:schemeClr val="lt1">
            <a:hueOff val="0"/>
            <a:satOff val="0"/>
            <a:lumOff val="0"/>
            <a:alphaOff val="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TW" altLang="en-US" sz="1100" kern="1200">
              <a:latin typeface="標楷體" pitchFamily="65" charset="-120"/>
              <a:ea typeface="標楷體" pitchFamily="65" charset="-120"/>
            </a:rPr>
            <a:t>如何</a:t>
          </a:r>
          <a:endParaRPr lang="en-US" altLang="zh-TW" sz="1100" kern="1200">
            <a:latin typeface="標楷體" pitchFamily="65" charset="-120"/>
            <a:ea typeface="標楷體" pitchFamily="65" charset="-120"/>
          </a:endParaRPr>
        </a:p>
        <a:p>
          <a:pPr lvl="0" algn="ctr" defTabSz="488950">
            <a:lnSpc>
              <a:spcPct val="90000"/>
            </a:lnSpc>
            <a:spcBef>
              <a:spcPct val="0"/>
            </a:spcBef>
            <a:spcAft>
              <a:spcPct val="35000"/>
            </a:spcAft>
          </a:pPr>
          <a:r>
            <a:rPr lang="zh-TW" altLang="en-US" sz="1100" kern="1200">
              <a:latin typeface="標楷體" pitchFamily="65" charset="-120"/>
              <a:ea typeface="標楷體" pitchFamily="65" charset="-120"/>
            </a:rPr>
            <a:t>因而獲得許多生活樂趣</a:t>
          </a:r>
        </a:p>
      </dsp:txBody>
      <dsp:txXfrm>
        <a:off x="1641340" y="3921646"/>
        <a:ext cx="892805" cy="840584"/>
      </dsp:txXfrm>
    </dsp:sp>
    <dsp:sp modelId="{8BA2A946-64E2-4C04-8444-244B9D986D27}">
      <dsp:nvSpPr>
        <dsp:cNvPr id="0" name=""/>
        <dsp:cNvSpPr/>
      </dsp:nvSpPr>
      <dsp:spPr>
        <a:xfrm rot="9000000">
          <a:off x="1184665" y="3081099"/>
          <a:ext cx="381933" cy="54851"/>
        </a:xfrm>
        <a:custGeom>
          <a:avLst/>
          <a:gdLst/>
          <a:ahLst/>
          <a:cxnLst/>
          <a:rect l="0" t="0" r="0" b="0"/>
          <a:pathLst>
            <a:path>
              <a:moveTo>
                <a:pt x="0" y="27425"/>
              </a:moveTo>
              <a:lnTo>
                <a:pt x="381933" y="27425"/>
              </a:lnTo>
            </a:path>
          </a:pathLst>
        </a:custGeom>
        <a:noFill/>
        <a:ln w="11429" cap="flat" cmpd="sng" algn="ctr">
          <a:solidFill>
            <a:schemeClr val="dk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zh-TW" altLang="en-US" sz="1300" kern="1200">
            <a:solidFill>
              <a:schemeClr val="tx1"/>
            </a:solidFill>
            <a:latin typeface="標楷體" pitchFamily="65" charset="-120"/>
            <a:ea typeface="標楷體" pitchFamily="65" charset="-120"/>
          </a:endParaRPr>
        </a:p>
      </dsp:txBody>
      <dsp:txXfrm rot="10800000">
        <a:off x="1366083" y="3098977"/>
        <a:ext cx="19096" cy="19096"/>
      </dsp:txXfrm>
    </dsp:sp>
    <dsp:sp modelId="{28924F7C-8B5B-4232-9194-F15DC80B35F5}">
      <dsp:nvSpPr>
        <dsp:cNvPr id="0" name=""/>
        <dsp:cNvSpPr/>
      </dsp:nvSpPr>
      <dsp:spPr>
        <a:xfrm>
          <a:off x="32211" y="2888354"/>
          <a:ext cx="1262617" cy="1262617"/>
        </a:xfrm>
        <a:prstGeom prst="ellipse">
          <a:avLst/>
        </a:prstGeom>
        <a:solidFill>
          <a:schemeClr val="lt1">
            <a:hueOff val="0"/>
            <a:satOff val="0"/>
            <a:lumOff val="0"/>
            <a:alphaOff val="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TW" altLang="en-US" sz="1300" kern="1200" dirty="0">
              <a:latin typeface="標楷體" pitchFamily="65" charset="-120"/>
              <a:ea typeface="標楷體" pitchFamily="65" charset="-120"/>
            </a:rPr>
            <a:t>何時</a:t>
          </a:r>
          <a:endParaRPr lang="en-US" altLang="zh-TW" sz="1300" kern="1200" dirty="0">
            <a:latin typeface="標楷體" pitchFamily="65" charset="-120"/>
            <a:ea typeface="標楷體" pitchFamily="65" charset="-120"/>
          </a:endParaRPr>
        </a:p>
        <a:p>
          <a:pPr lvl="0" algn="ctr" defTabSz="577850">
            <a:lnSpc>
              <a:spcPct val="90000"/>
            </a:lnSpc>
            <a:spcBef>
              <a:spcPct val="0"/>
            </a:spcBef>
            <a:spcAft>
              <a:spcPct val="35000"/>
            </a:spcAft>
          </a:pPr>
          <a:r>
            <a:rPr lang="zh-TW" altLang="en-US" sz="1300" kern="1200" dirty="0">
              <a:latin typeface="標楷體" pitchFamily="65" charset="-120"/>
              <a:ea typeface="標楷體" pitchFamily="65" charset="-120"/>
            </a:rPr>
            <a:t>作者童年</a:t>
          </a:r>
        </a:p>
      </dsp:txBody>
      <dsp:txXfrm>
        <a:off x="217117" y="3073260"/>
        <a:ext cx="892805" cy="892805"/>
      </dsp:txXfrm>
    </dsp:sp>
    <dsp:sp modelId="{1DCC8D28-FD15-4CCA-A8F5-4391D95B52A5}">
      <dsp:nvSpPr>
        <dsp:cNvPr id="0" name=""/>
        <dsp:cNvSpPr/>
      </dsp:nvSpPr>
      <dsp:spPr>
        <a:xfrm rot="12600000">
          <a:off x="1225560" y="2269781"/>
          <a:ext cx="338102" cy="54851"/>
        </a:xfrm>
        <a:custGeom>
          <a:avLst/>
          <a:gdLst/>
          <a:ahLst/>
          <a:cxnLst/>
          <a:rect l="0" t="0" r="0" b="0"/>
          <a:pathLst>
            <a:path>
              <a:moveTo>
                <a:pt x="0" y="27425"/>
              </a:moveTo>
              <a:lnTo>
                <a:pt x="338102" y="27425"/>
              </a:lnTo>
            </a:path>
          </a:pathLst>
        </a:custGeom>
        <a:noFill/>
        <a:ln w="11429" cap="flat" cmpd="sng" algn="ctr">
          <a:solidFill>
            <a:schemeClr val="dk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zh-TW" altLang="en-US" sz="1300" kern="1200">
            <a:solidFill>
              <a:schemeClr val="tx1"/>
            </a:solidFill>
            <a:latin typeface="標楷體" pitchFamily="65" charset="-120"/>
            <a:ea typeface="標楷體" pitchFamily="65" charset="-120"/>
          </a:endParaRPr>
        </a:p>
      </dsp:txBody>
      <dsp:txXfrm rot="10800000">
        <a:off x="1386158" y="2288755"/>
        <a:ext cx="16905" cy="16905"/>
      </dsp:txXfrm>
    </dsp:sp>
    <dsp:sp modelId="{0BD322E4-9980-450D-9238-10646EC00192}">
      <dsp:nvSpPr>
        <dsp:cNvPr id="0" name=""/>
        <dsp:cNvSpPr/>
      </dsp:nvSpPr>
      <dsp:spPr>
        <a:xfrm>
          <a:off x="128" y="1160590"/>
          <a:ext cx="1326783" cy="1429042"/>
        </a:xfrm>
        <a:prstGeom prst="ellipse">
          <a:avLst/>
        </a:prstGeom>
        <a:solidFill>
          <a:schemeClr val="lt1">
            <a:hueOff val="0"/>
            <a:satOff val="0"/>
            <a:lumOff val="0"/>
            <a:alphaOff val="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TW" altLang="en-US" sz="1200" kern="1200">
              <a:latin typeface="標楷體" pitchFamily="65" charset="-120"/>
              <a:ea typeface="標楷體" pitchFamily="65" charset="-120"/>
            </a:rPr>
            <a:t>何事</a:t>
          </a:r>
          <a:endParaRPr lang="en-US" altLang="zh-TW" sz="1200" kern="1200">
            <a:latin typeface="標楷體" pitchFamily="65" charset="-120"/>
            <a:ea typeface="標楷體" pitchFamily="65" charset="-120"/>
          </a:endParaRPr>
        </a:p>
        <a:p>
          <a:pPr lvl="0" algn="ctr" defTabSz="533400">
            <a:lnSpc>
              <a:spcPct val="90000"/>
            </a:lnSpc>
            <a:spcBef>
              <a:spcPct val="0"/>
            </a:spcBef>
            <a:spcAft>
              <a:spcPct val="35000"/>
            </a:spcAft>
          </a:pPr>
          <a:r>
            <a:rPr lang="zh-TW" altLang="en-US" sz="1200" kern="1200">
              <a:latin typeface="標楷體" pitchFamily="65" charset="-120"/>
              <a:ea typeface="標楷體" pitchFamily="65" charset="-120"/>
            </a:rPr>
            <a:t>觀察蚊子</a:t>
          </a:r>
          <a:endParaRPr lang="en-US" altLang="zh-TW" sz="1200" kern="1200">
            <a:latin typeface="標楷體" pitchFamily="65" charset="-120"/>
            <a:ea typeface="標楷體" pitchFamily="65" charset="-120"/>
          </a:endParaRPr>
        </a:p>
        <a:p>
          <a:pPr lvl="0" algn="ctr" defTabSz="533400">
            <a:lnSpc>
              <a:spcPct val="90000"/>
            </a:lnSpc>
            <a:spcBef>
              <a:spcPct val="0"/>
            </a:spcBef>
            <a:spcAft>
              <a:spcPct val="35000"/>
            </a:spcAft>
          </a:pPr>
          <a:r>
            <a:rPr lang="zh-TW" altLang="en-US" sz="1200" kern="1200">
              <a:latin typeface="標楷體" pitchFamily="65" charset="-120"/>
              <a:ea typeface="標楷體" pitchFamily="65" charset="-120"/>
            </a:rPr>
            <a:t>螞蟻</a:t>
          </a:r>
          <a:endParaRPr lang="en-US" altLang="zh-TW" sz="1200" kern="1200">
            <a:latin typeface="標楷體" pitchFamily="65" charset="-120"/>
            <a:ea typeface="標楷體" pitchFamily="65" charset="-120"/>
          </a:endParaRPr>
        </a:p>
        <a:p>
          <a:pPr lvl="0" algn="ctr" defTabSz="533400">
            <a:lnSpc>
              <a:spcPct val="90000"/>
            </a:lnSpc>
            <a:spcBef>
              <a:spcPct val="0"/>
            </a:spcBef>
            <a:spcAft>
              <a:spcPct val="35000"/>
            </a:spcAft>
          </a:pPr>
          <a:r>
            <a:rPr lang="zh-TW" altLang="en-US" sz="1200" kern="1200">
              <a:latin typeface="標楷體" pitchFamily="65" charset="-120"/>
              <a:ea typeface="標楷體" pitchFamily="65" charset="-120"/>
            </a:rPr>
            <a:t>癩蝦蟆</a:t>
          </a:r>
        </a:p>
      </dsp:txBody>
      <dsp:txXfrm>
        <a:off x="194431" y="1369868"/>
        <a:ext cx="938177" cy="10104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343A8-AF04-4009-99AC-65658391A72B}">
      <dsp:nvSpPr>
        <dsp:cNvPr id="0" name=""/>
        <dsp:cNvSpPr/>
      </dsp:nvSpPr>
      <dsp:spPr>
        <a:xfrm>
          <a:off x="1440393" y="1976178"/>
          <a:ext cx="1262617" cy="1262617"/>
        </a:xfrm>
        <a:prstGeom prst="ellipse">
          <a:avLst/>
        </a:prstGeom>
        <a:solidFill>
          <a:schemeClr val="lt1">
            <a:hueOff val="0"/>
            <a:satOff val="0"/>
            <a:lumOff val="0"/>
            <a:alphaOff val="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TW" altLang="en-US" sz="1300" kern="1200">
              <a:latin typeface="標楷體" pitchFamily="65" charset="-120"/>
              <a:ea typeface="標楷體" pitchFamily="65" charset="-120"/>
            </a:rPr>
            <a:t>兒時記趣</a:t>
          </a:r>
        </a:p>
      </dsp:txBody>
      <dsp:txXfrm>
        <a:off x="1625299" y="2161084"/>
        <a:ext cx="892805" cy="892805"/>
      </dsp:txXfrm>
    </dsp:sp>
    <dsp:sp modelId="{703C64B4-AA0D-4E24-BCE4-8BCCAEDA35D0}">
      <dsp:nvSpPr>
        <dsp:cNvPr id="0" name=""/>
        <dsp:cNvSpPr/>
      </dsp:nvSpPr>
      <dsp:spPr>
        <a:xfrm rot="16200000">
          <a:off x="1880735" y="1757785"/>
          <a:ext cx="381933" cy="54851"/>
        </a:xfrm>
        <a:custGeom>
          <a:avLst/>
          <a:gdLst/>
          <a:ahLst/>
          <a:cxnLst/>
          <a:rect l="0" t="0" r="0" b="0"/>
          <a:pathLst>
            <a:path>
              <a:moveTo>
                <a:pt x="0" y="27425"/>
              </a:moveTo>
              <a:lnTo>
                <a:pt x="381933" y="27425"/>
              </a:lnTo>
            </a:path>
          </a:pathLst>
        </a:custGeom>
        <a:noFill/>
        <a:ln w="11429" cap="flat" cmpd="sng" algn="ctr">
          <a:solidFill>
            <a:schemeClr val="dk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zh-TW" altLang="en-US" sz="1400" kern="1200">
            <a:solidFill>
              <a:schemeClr val="tx1"/>
            </a:solidFill>
            <a:latin typeface="標楷體" pitchFamily="65" charset="-120"/>
            <a:ea typeface="標楷體" pitchFamily="65" charset="-120"/>
          </a:endParaRPr>
        </a:p>
      </dsp:txBody>
      <dsp:txXfrm>
        <a:off x="2062153" y="1775663"/>
        <a:ext cx="19096" cy="19096"/>
      </dsp:txXfrm>
    </dsp:sp>
    <dsp:sp modelId="{7008AE92-D545-4B03-9C4D-6EDF2CEF3347}">
      <dsp:nvSpPr>
        <dsp:cNvPr id="0" name=""/>
        <dsp:cNvSpPr/>
      </dsp:nvSpPr>
      <dsp:spPr>
        <a:xfrm>
          <a:off x="1440393" y="331627"/>
          <a:ext cx="1262617" cy="1262617"/>
        </a:xfrm>
        <a:prstGeom prst="ellipse">
          <a:avLst/>
        </a:prstGeom>
        <a:solidFill>
          <a:schemeClr val="lt1">
            <a:hueOff val="0"/>
            <a:satOff val="0"/>
            <a:lumOff val="0"/>
            <a:alphaOff val="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TW" altLang="en-US" sz="1300" kern="1200">
              <a:latin typeface="標楷體" pitchFamily="65" charset="-120"/>
              <a:ea typeface="標楷體" pitchFamily="65" charset="-120"/>
            </a:rPr>
            <a:t>如何</a:t>
          </a:r>
          <a:endParaRPr lang="en-US" altLang="zh-TW" sz="1300" kern="1200">
            <a:latin typeface="標楷體" pitchFamily="65" charset="-120"/>
            <a:ea typeface="標楷體" pitchFamily="65" charset="-120"/>
          </a:endParaRPr>
        </a:p>
        <a:p>
          <a:pPr lvl="0" algn="ctr" defTabSz="577850">
            <a:lnSpc>
              <a:spcPct val="90000"/>
            </a:lnSpc>
            <a:spcBef>
              <a:spcPct val="0"/>
            </a:spcBef>
            <a:spcAft>
              <a:spcPct val="35000"/>
            </a:spcAft>
          </a:pPr>
          <a:r>
            <a:rPr lang="zh-TW" altLang="en-US" sz="1300" kern="1200">
              <a:latin typeface="標楷體" pitchFamily="65" charset="-120"/>
              <a:ea typeface="標楷體" pitchFamily="65" charset="-120"/>
            </a:rPr>
            <a:t>從趣味角度看平凡事</a:t>
          </a:r>
        </a:p>
      </dsp:txBody>
      <dsp:txXfrm>
        <a:off x="1625299" y="516533"/>
        <a:ext cx="892805" cy="892805"/>
      </dsp:txXfrm>
    </dsp:sp>
    <dsp:sp modelId="{C72CD862-6489-4DC7-AF3B-386A91749D66}">
      <dsp:nvSpPr>
        <dsp:cNvPr id="0" name=""/>
        <dsp:cNvSpPr/>
      </dsp:nvSpPr>
      <dsp:spPr>
        <a:xfrm rot="19800000">
          <a:off x="2592846" y="2168923"/>
          <a:ext cx="381933" cy="54851"/>
        </a:xfrm>
        <a:custGeom>
          <a:avLst/>
          <a:gdLst/>
          <a:ahLst/>
          <a:cxnLst/>
          <a:rect l="0" t="0" r="0" b="0"/>
          <a:pathLst>
            <a:path>
              <a:moveTo>
                <a:pt x="0" y="27425"/>
              </a:moveTo>
              <a:lnTo>
                <a:pt x="381933" y="27425"/>
              </a:lnTo>
            </a:path>
          </a:pathLst>
        </a:custGeom>
        <a:noFill/>
        <a:ln w="11429" cap="flat" cmpd="sng" algn="ctr">
          <a:solidFill>
            <a:schemeClr val="dk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zh-TW" altLang="en-US" sz="1400" kern="1200">
            <a:solidFill>
              <a:schemeClr val="tx1"/>
            </a:solidFill>
            <a:latin typeface="標楷體" pitchFamily="65" charset="-120"/>
            <a:ea typeface="標楷體" pitchFamily="65" charset="-120"/>
          </a:endParaRPr>
        </a:p>
      </dsp:txBody>
      <dsp:txXfrm>
        <a:off x="2774265" y="2186800"/>
        <a:ext cx="19096" cy="19096"/>
      </dsp:txXfrm>
    </dsp:sp>
    <dsp:sp modelId="{F1EF370D-68DD-4008-A956-A8B890B4F697}">
      <dsp:nvSpPr>
        <dsp:cNvPr id="0" name=""/>
        <dsp:cNvSpPr/>
      </dsp:nvSpPr>
      <dsp:spPr>
        <a:xfrm>
          <a:off x="2864616" y="1153902"/>
          <a:ext cx="1262617" cy="1262617"/>
        </a:xfrm>
        <a:prstGeom prst="ellipse">
          <a:avLst/>
        </a:prstGeom>
        <a:solidFill>
          <a:schemeClr val="lt1">
            <a:hueOff val="0"/>
            <a:satOff val="0"/>
            <a:lumOff val="0"/>
            <a:alphaOff val="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TW" altLang="en-US" sz="1300" kern="1200">
              <a:latin typeface="標楷體" pitchFamily="65" charset="-120"/>
              <a:ea typeface="標楷體" pitchFamily="65" charset="-120"/>
            </a:rPr>
            <a:t>何故</a:t>
          </a:r>
          <a:endParaRPr lang="en-US" altLang="zh-TW" sz="1300" kern="1200">
            <a:latin typeface="標楷體" pitchFamily="65" charset="-120"/>
            <a:ea typeface="標楷體" pitchFamily="65" charset="-120"/>
          </a:endParaRPr>
        </a:p>
        <a:p>
          <a:pPr lvl="0" algn="ctr" defTabSz="577850">
            <a:lnSpc>
              <a:spcPct val="90000"/>
            </a:lnSpc>
            <a:spcBef>
              <a:spcPct val="0"/>
            </a:spcBef>
            <a:spcAft>
              <a:spcPct val="35000"/>
            </a:spcAft>
          </a:pPr>
          <a:r>
            <a:rPr lang="zh-TW" altLang="en-US" sz="1300" kern="1200">
              <a:latin typeface="標楷體" pitchFamily="65" charset="-120"/>
              <a:ea typeface="標楷體" pitchFamily="65" charset="-120"/>
            </a:rPr>
            <a:t>找尋樂趣</a:t>
          </a:r>
        </a:p>
      </dsp:txBody>
      <dsp:txXfrm>
        <a:off x="3049522" y="1338808"/>
        <a:ext cx="892805" cy="892805"/>
      </dsp:txXfrm>
    </dsp:sp>
    <dsp:sp modelId="{BC947AD4-B0F8-4E40-BF83-1C4C7D11B7CE}">
      <dsp:nvSpPr>
        <dsp:cNvPr id="0" name=""/>
        <dsp:cNvSpPr/>
      </dsp:nvSpPr>
      <dsp:spPr>
        <a:xfrm rot="1800000">
          <a:off x="2592846" y="2991199"/>
          <a:ext cx="381933" cy="54851"/>
        </a:xfrm>
        <a:custGeom>
          <a:avLst/>
          <a:gdLst/>
          <a:ahLst/>
          <a:cxnLst/>
          <a:rect l="0" t="0" r="0" b="0"/>
          <a:pathLst>
            <a:path>
              <a:moveTo>
                <a:pt x="0" y="27425"/>
              </a:moveTo>
              <a:lnTo>
                <a:pt x="381933" y="27425"/>
              </a:lnTo>
            </a:path>
          </a:pathLst>
        </a:custGeom>
        <a:noFill/>
        <a:ln w="11429" cap="flat" cmpd="sng" algn="ctr">
          <a:solidFill>
            <a:schemeClr val="dk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zh-TW" altLang="en-US" sz="1400" kern="1200">
            <a:solidFill>
              <a:schemeClr val="tx1"/>
            </a:solidFill>
            <a:latin typeface="標楷體" pitchFamily="65" charset="-120"/>
            <a:ea typeface="標楷體" pitchFamily="65" charset="-120"/>
          </a:endParaRPr>
        </a:p>
      </dsp:txBody>
      <dsp:txXfrm>
        <a:off x="2774265" y="3009076"/>
        <a:ext cx="19096" cy="19096"/>
      </dsp:txXfrm>
    </dsp:sp>
    <dsp:sp modelId="{A55519C9-E275-4574-A781-568BB01A8E34}">
      <dsp:nvSpPr>
        <dsp:cNvPr id="0" name=""/>
        <dsp:cNvSpPr/>
      </dsp:nvSpPr>
      <dsp:spPr>
        <a:xfrm>
          <a:off x="2864616" y="2798453"/>
          <a:ext cx="1262617" cy="1262617"/>
        </a:xfrm>
        <a:prstGeom prst="ellipse">
          <a:avLst/>
        </a:prstGeom>
        <a:solidFill>
          <a:schemeClr val="lt1">
            <a:hueOff val="0"/>
            <a:satOff val="0"/>
            <a:lumOff val="0"/>
            <a:alphaOff val="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TW" altLang="en-US" sz="1300" kern="1200">
              <a:latin typeface="標楷體" pitchFamily="65" charset="-120"/>
              <a:ea typeface="標楷體" pitchFamily="65" charset="-120"/>
            </a:rPr>
            <a:t>何人</a:t>
          </a:r>
          <a:endParaRPr lang="en-US" altLang="zh-TW" sz="1300" kern="1200">
            <a:latin typeface="標楷體" pitchFamily="65" charset="-120"/>
            <a:ea typeface="標楷體" pitchFamily="65" charset="-120"/>
          </a:endParaRPr>
        </a:p>
        <a:p>
          <a:pPr lvl="0" algn="ctr" defTabSz="577850">
            <a:lnSpc>
              <a:spcPct val="90000"/>
            </a:lnSpc>
            <a:spcBef>
              <a:spcPct val="0"/>
            </a:spcBef>
            <a:spcAft>
              <a:spcPct val="35000"/>
            </a:spcAft>
          </a:pPr>
          <a:r>
            <a:rPr lang="zh-TW" altLang="en-US" sz="1300" kern="1200">
              <a:latin typeface="標楷體" pitchFamily="65" charset="-120"/>
              <a:ea typeface="標楷體" pitchFamily="65" charset="-120"/>
            </a:rPr>
            <a:t>沈復</a:t>
          </a:r>
        </a:p>
      </dsp:txBody>
      <dsp:txXfrm>
        <a:off x="3049522" y="2983359"/>
        <a:ext cx="892805" cy="892805"/>
      </dsp:txXfrm>
    </dsp:sp>
    <dsp:sp modelId="{09E2A8C0-88A2-4190-8D43-85D3761C8777}">
      <dsp:nvSpPr>
        <dsp:cNvPr id="0" name=""/>
        <dsp:cNvSpPr/>
      </dsp:nvSpPr>
      <dsp:spPr>
        <a:xfrm rot="5400000">
          <a:off x="1880735" y="3402336"/>
          <a:ext cx="381933" cy="54851"/>
        </a:xfrm>
        <a:custGeom>
          <a:avLst/>
          <a:gdLst/>
          <a:ahLst/>
          <a:cxnLst/>
          <a:rect l="0" t="0" r="0" b="0"/>
          <a:pathLst>
            <a:path>
              <a:moveTo>
                <a:pt x="0" y="27425"/>
              </a:moveTo>
              <a:lnTo>
                <a:pt x="381933" y="27425"/>
              </a:lnTo>
            </a:path>
          </a:pathLst>
        </a:custGeom>
        <a:noFill/>
        <a:ln w="11429" cap="flat" cmpd="sng" algn="ctr">
          <a:solidFill>
            <a:schemeClr val="dk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zh-TW" altLang="en-US" sz="1400" kern="1200">
            <a:solidFill>
              <a:schemeClr val="tx1"/>
            </a:solidFill>
            <a:latin typeface="標楷體" pitchFamily="65" charset="-120"/>
            <a:ea typeface="標楷體" pitchFamily="65" charset="-120"/>
          </a:endParaRPr>
        </a:p>
      </dsp:txBody>
      <dsp:txXfrm>
        <a:off x="2062153" y="3420214"/>
        <a:ext cx="19096" cy="19096"/>
      </dsp:txXfrm>
    </dsp:sp>
    <dsp:sp modelId="{C30BD94B-B8FA-4071-A93D-CB1AFF4ABE0E}">
      <dsp:nvSpPr>
        <dsp:cNvPr id="0" name=""/>
        <dsp:cNvSpPr/>
      </dsp:nvSpPr>
      <dsp:spPr>
        <a:xfrm>
          <a:off x="1440393" y="3620729"/>
          <a:ext cx="1262617" cy="1262617"/>
        </a:xfrm>
        <a:prstGeom prst="ellipse">
          <a:avLst/>
        </a:prstGeom>
        <a:solidFill>
          <a:schemeClr val="lt1">
            <a:hueOff val="0"/>
            <a:satOff val="0"/>
            <a:lumOff val="0"/>
            <a:alphaOff val="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TW" altLang="en-US" sz="1100" kern="1200">
              <a:latin typeface="標楷體" pitchFamily="65" charset="-120"/>
              <a:ea typeface="標楷體" pitchFamily="65" charset="-120"/>
            </a:rPr>
            <a:t>何事</a:t>
          </a:r>
          <a:endParaRPr lang="en-US" altLang="zh-TW" sz="1100" kern="1200">
            <a:latin typeface="標楷體" pitchFamily="65" charset="-120"/>
            <a:ea typeface="標楷體" pitchFamily="65" charset="-120"/>
          </a:endParaRPr>
        </a:p>
        <a:p>
          <a:pPr lvl="0" algn="ctr" defTabSz="488950">
            <a:lnSpc>
              <a:spcPct val="90000"/>
            </a:lnSpc>
            <a:spcBef>
              <a:spcPct val="0"/>
            </a:spcBef>
            <a:spcAft>
              <a:spcPct val="35000"/>
            </a:spcAft>
          </a:pPr>
          <a:r>
            <a:rPr lang="zh-TW" altLang="en-US" sz="1100" kern="1200">
              <a:latin typeface="標楷體" pitchFamily="65" charset="-120"/>
              <a:ea typeface="標楷體" pitchFamily="65" charset="-120"/>
            </a:rPr>
            <a:t>觀察鳥獸</a:t>
          </a:r>
          <a:endParaRPr lang="en-US" altLang="zh-TW" sz="1100" kern="1200">
            <a:latin typeface="標楷體" pitchFamily="65" charset="-120"/>
            <a:ea typeface="標楷體" pitchFamily="65" charset="-120"/>
          </a:endParaRPr>
        </a:p>
        <a:p>
          <a:pPr lvl="0" algn="ctr" defTabSz="488950">
            <a:lnSpc>
              <a:spcPct val="90000"/>
            </a:lnSpc>
            <a:spcBef>
              <a:spcPct val="0"/>
            </a:spcBef>
            <a:spcAft>
              <a:spcPct val="35000"/>
            </a:spcAft>
          </a:pPr>
          <a:r>
            <a:rPr lang="zh-TW" altLang="en-US" sz="1100" kern="1200">
              <a:latin typeface="標楷體" pitchFamily="65" charset="-120"/>
              <a:ea typeface="標楷體" pitchFamily="65" charset="-120"/>
            </a:rPr>
            <a:t>驅逐</a:t>
          </a:r>
        </a:p>
      </dsp:txBody>
      <dsp:txXfrm>
        <a:off x="1625299" y="3805635"/>
        <a:ext cx="892805" cy="892805"/>
      </dsp:txXfrm>
    </dsp:sp>
    <dsp:sp modelId="{ED46542D-366C-4DF9-A3EE-5A62ADD2232F}">
      <dsp:nvSpPr>
        <dsp:cNvPr id="0" name=""/>
        <dsp:cNvSpPr/>
      </dsp:nvSpPr>
      <dsp:spPr>
        <a:xfrm rot="9047232">
          <a:off x="1248387" y="2959135"/>
          <a:ext cx="290792" cy="54851"/>
        </a:xfrm>
        <a:custGeom>
          <a:avLst/>
          <a:gdLst/>
          <a:ahLst/>
          <a:cxnLst/>
          <a:rect l="0" t="0" r="0" b="0"/>
          <a:pathLst>
            <a:path>
              <a:moveTo>
                <a:pt x="0" y="27425"/>
              </a:moveTo>
              <a:lnTo>
                <a:pt x="290792" y="27425"/>
              </a:lnTo>
            </a:path>
          </a:pathLst>
        </a:custGeom>
        <a:noFill/>
        <a:ln w="11429" cap="flat" cmpd="sng" algn="ctr">
          <a:solidFill>
            <a:schemeClr val="dk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zh-TW" altLang="en-US" sz="1400" kern="1200">
            <a:solidFill>
              <a:schemeClr val="tx1"/>
            </a:solidFill>
            <a:latin typeface="標楷體" pitchFamily="65" charset="-120"/>
            <a:ea typeface="標楷體" pitchFamily="65" charset="-120"/>
          </a:endParaRPr>
        </a:p>
      </dsp:txBody>
      <dsp:txXfrm rot="10800000">
        <a:off x="1386513" y="2979291"/>
        <a:ext cx="14539" cy="14539"/>
      </dsp:txXfrm>
    </dsp:sp>
    <dsp:sp modelId="{E335E8B4-F847-49C5-B49F-DA7F2060CB8D}">
      <dsp:nvSpPr>
        <dsp:cNvPr id="0" name=""/>
        <dsp:cNvSpPr/>
      </dsp:nvSpPr>
      <dsp:spPr>
        <a:xfrm>
          <a:off x="84556" y="2734327"/>
          <a:ext cx="1262617" cy="1262617"/>
        </a:xfrm>
        <a:prstGeom prst="ellipse">
          <a:avLst/>
        </a:prstGeom>
        <a:solidFill>
          <a:schemeClr val="lt1">
            <a:hueOff val="0"/>
            <a:satOff val="0"/>
            <a:lumOff val="0"/>
            <a:alphaOff val="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TW" altLang="en-US" sz="1300" kern="1200">
              <a:latin typeface="標楷體" pitchFamily="65" charset="-120"/>
              <a:ea typeface="標楷體" pitchFamily="65" charset="-120"/>
            </a:rPr>
            <a:t>何地</a:t>
          </a:r>
          <a:endParaRPr lang="en-US" altLang="zh-TW" sz="1300" kern="1200">
            <a:latin typeface="標楷體" pitchFamily="65" charset="-120"/>
            <a:ea typeface="標楷體" pitchFamily="65" charset="-120"/>
          </a:endParaRPr>
        </a:p>
        <a:p>
          <a:pPr lvl="0" algn="ctr" defTabSz="577850">
            <a:lnSpc>
              <a:spcPct val="90000"/>
            </a:lnSpc>
            <a:spcBef>
              <a:spcPct val="0"/>
            </a:spcBef>
            <a:spcAft>
              <a:spcPct val="35000"/>
            </a:spcAft>
          </a:pPr>
          <a:r>
            <a:rPr lang="zh-TW" altLang="en-US" sz="1300" kern="1200">
              <a:latin typeface="標楷體" pitchFamily="65" charset="-120"/>
              <a:ea typeface="標楷體" pitchFamily="65" charset="-120"/>
            </a:rPr>
            <a:t>土牆</a:t>
          </a:r>
        </a:p>
      </dsp:txBody>
      <dsp:txXfrm>
        <a:off x="269462" y="2919233"/>
        <a:ext cx="892805" cy="892805"/>
      </dsp:txXfrm>
    </dsp:sp>
    <dsp:sp modelId="{7BBDA112-9CD0-4C25-B7C9-E96E04C98149}">
      <dsp:nvSpPr>
        <dsp:cNvPr id="0" name=""/>
        <dsp:cNvSpPr/>
      </dsp:nvSpPr>
      <dsp:spPr>
        <a:xfrm rot="12600000">
          <a:off x="1168623" y="2168923"/>
          <a:ext cx="381933" cy="54851"/>
        </a:xfrm>
        <a:custGeom>
          <a:avLst/>
          <a:gdLst/>
          <a:ahLst/>
          <a:cxnLst/>
          <a:rect l="0" t="0" r="0" b="0"/>
          <a:pathLst>
            <a:path>
              <a:moveTo>
                <a:pt x="0" y="27425"/>
              </a:moveTo>
              <a:lnTo>
                <a:pt x="381933" y="27425"/>
              </a:lnTo>
            </a:path>
          </a:pathLst>
        </a:custGeom>
        <a:noFill/>
        <a:ln w="11429" cap="flat" cmpd="sng" algn="ctr">
          <a:solidFill>
            <a:schemeClr val="dk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zh-TW" altLang="en-US" sz="1400" kern="1200">
            <a:solidFill>
              <a:schemeClr val="tx1"/>
            </a:solidFill>
            <a:latin typeface="標楷體" pitchFamily="65" charset="-120"/>
            <a:ea typeface="標楷體" pitchFamily="65" charset="-120"/>
          </a:endParaRPr>
        </a:p>
      </dsp:txBody>
      <dsp:txXfrm rot="10800000">
        <a:off x="1350042" y="2186800"/>
        <a:ext cx="19096" cy="19096"/>
      </dsp:txXfrm>
    </dsp:sp>
    <dsp:sp modelId="{B77DA7A4-AC02-4C87-B535-086374B73C0A}">
      <dsp:nvSpPr>
        <dsp:cNvPr id="0" name=""/>
        <dsp:cNvSpPr/>
      </dsp:nvSpPr>
      <dsp:spPr>
        <a:xfrm>
          <a:off x="16170" y="1153902"/>
          <a:ext cx="1262617" cy="1262617"/>
        </a:xfrm>
        <a:prstGeom prst="ellipse">
          <a:avLst/>
        </a:prstGeom>
        <a:solidFill>
          <a:schemeClr val="lt1">
            <a:hueOff val="0"/>
            <a:satOff val="0"/>
            <a:lumOff val="0"/>
            <a:alphaOff val="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TW" altLang="en-US" sz="1300" kern="1200">
              <a:latin typeface="標楷體" pitchFamily="65" charset="-120"/>
              <a:ea typeface="標楷體" pitchFamily="65" charset="-120"/>
            </a:rPr>
            <a:t>何時</a:t>
          </a:r>
          <a:endParaRPr lang="en-US" altLang="zh-TW" sz="1300" kern="1200">
            <a:latin typeface="標楷體" pitchFamily="65" charset="-120"/>
            <a:ea typeface="標楷體" pitchFamily="65" charset="-120"/>
          </a:endParaRPr>
        </a:p>
        <a:p>
          <a:pPr lvl="0" algn="ctr" defTabSz="577850">
            <a:lnSpc>
              <a:spcPct val="90000"/>
            </a:lnSpc>
            <a:spcBef>
              <a:spcPct val="0"/>
            </a:spcBef>
            <a:spcAft>
              <a:spcPct val="35000"/>
            </a:spcAft>
          </a:pPr>
          <a:r>
            <a:rPr lang="zh-TW" altLang="en-US" sz="1300" kern="1200">
              <a:latin typeface="標楷體" pitchFamily="65" charset="-120"/>
              <a:ea typeface="標楷體" pitchFamily="65" charset="-120"/>
            </a:rPr>
            <a:t>童年夏天</a:t>
          </a:r>
        </a:p>
      </dsp:txBody>
      <dsp:txXfrm>
        <a:off x="201076" y="1338808"/>
        <a:ext cx="892805" cy="89280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219B97A3-869E-4F30-9983-11B36BEF11A0}" type="datetimeFigureOut">
              <a:rPr lang="zh-TW" altLang="en-US" smtClean="0"/>
              <a:pPr/>
              <a:t>2014/9/8</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7" name="直線接點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橢圓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橢圓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投影片編號版面配置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3552B05-DCAE-464F-A87C-3DD9F3EB15E5}" type="slidenum">
              <a:rPr lang="zh-TW" altLang="en-US" smtClean="0"/>
              <a:pPr/>
              <a:t>‹#›</a:t>
            </a:fld>
            <a:endParaRPr lang="zh-TW" altLang="en-US"/>
          </a:p>
        </p:txBody>
      </p:sp>
      <p:sp>
        <p:nvSpPr>
          <p:cNvPr id="8" name="標題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19B97A3-869E-4F30-9983-11B36BEF11A0}" type="datetimeFigureOut">
              <a:rPr lang="zh-TW" altLang="en-US" smtClean="0"/>
              <a:pPr/>
              <a:t>2014/9/8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3552B05-DCAE-464F-A87C-3DD9F3EB15E5}"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接點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橢圓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6915912" y="3009901"/>
            <a:ext cx="457200" cy="441325"/>
          </a:xfrm>
        </p:spPr>
        <p:txBody>
          <a:bodyPr/>
          <a:lstStyle/>
          <a:p>
            <a:fld id="{03552B05-DCAE-464F-A87C-3DD9F3EB15E5}" type="slidenum">
              <a:rPr lang="zh-TW" altLang="en-US" smtClean="0"/>
              <a:pPr/>
              <a:t>‹#›</a:t>
            </a:fld>
            <a:endParaRPr lang="zh-TW" altLang="en-US"/>
          </a:p>
        </p:txBody>
      </p:sp>
      <p:sp>
        <p:nvSpPr>
          <p:cNvPr id="3" name="直排文字版面配置區 2"/>
          <p:cNvSpPr>
            <a:spLocks noGrp="1"/>
          </p:cNvSpPr>
          <p:nvPr>
            <p:ph type="body" orient="vert" idx="1"/>
          </p:nvPr>
        </p:nvSpPr>
        <p:spPr>
          <a:xfrm>
            <a:off x="304800" y="304800"/>
            <a:ext cx="6553200" cy="5821366"/>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19B97A3-869E-4F30-9983-11B36BEF11A0}" type="datetimeFigureOut">
              <a:rPr lang="zh-TW" altLang="en-US" smtClean="0"/>
              <a:pPr/>
              <a:t>2014/9/8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 name="直排標題 1"/>
          <p:cNvSpPr>
            <a:spLocks noGrp="1"/>
          </p:cNvSpPr>
          <p:nvPr>
            <p:ph type="title" orient="vert"/>
          </p:nvPr>
        </p:nvSpPr>
        <p:spPr>
          <a:xfrm>
            <a:off x="7391400" y="304801"/>
            <a:ext cx="1447800" cy="5851525"/>
          </a:xfrm>
        </p:spPr>
        <p:txBody>
          <a:bodyPr vert="eaVert"/>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3">
                    <a:shade val="75000"/>
                  </a:schemeClr>
                </a:solidFill>
              </a:defRPr>
            </a:lvl1p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219B97A3-869E-4F30-9983-11B36BEF11A0}" type="datetimeFigureOut">
              <a:rPr lang="zh-TW" altLang="en-US" smtClean="0"/>
              <a:pPr/>
              <a:t>2014/9/8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4361688" y="1026372"/>
            <a:ext cx="457200" cy="441325"/>
          </a:xfrm>
        </p:spPr>
        <p:txBody>
          <a:bodyPr/>
          <a:lstStyle/>
          <a:p>
            <a:fld id="{03552B05-DCAE-464F-A87C-3DD9F3EB15E5}" type="slidenum">
              <a:rPr lang="zh-TW" altLang="en-US" smtClean="0"/>
              <a:pPr/>
              <a:t>‹#›</a:t>
            </a:fld>
            <a:endParaRPr lang="zh-TW" altLang="en-US"/>
          </a:p>
        </p:txBody>
      </p:sp>
      <p:sp>
        <p:nvSpPr>
          <p:cNvPr id="8" name="內容版面配置區 7"/>
          <p:cNvSpPr>
            <a:spLocks noGrp="1"/>
          </p:cNvSpPr>
          <p:nvPr>
            <p:ph sz="quarter" idx="1"/>
          </p:nvPr>
        </p:nvSpPr>
        <p:spPr>
          <a:xfrm>
            <a:off x="301752" y="1527048"/>
            <a:ext cx="850392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4" name="日期版面配置區 3"/>
          <p:cNvSpPr>
            <a:spLocks noGrp="1"/>
          </p:cNvSpPr>
          <p:nvPr>
            <p:ph type="dt" sz="half" idx="10"/>
          </p:nvPr>
        </p:nvSpPr>
        <p:spPr/>
        <p:txBody>
          <a:bodyPr/>
          <a:lstStyle/>
          <a:p>
            <a:fld id="{219B97A3-869E-4F30-9983-11B36BEF11A0}" type="datetimeFigureOut">
              <a:rPr lang="zh-TW" altLang="en-US" smtClean="0"/>
              <a:pPr/>
              <a:t>2014/9/8</a:t>
            </a:fld>
            <a:endParaRPr lang="zh-TW" altLang="en-US"/>
          </a:p>
        </p:txBody>
      </p:sp>
      <p:sp>
        <p:nvSpPr>
          <p:cNvPr id="8" name="直線接點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橢圓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3552B05-DCAE-464F-A87C-3DD9F3EB15E5}" type="slidenum">
              <a:rPr lang="zh-TW" altLang="en-US" smtClean="0"/>
              <a:pPr/>
              <a:t>‹#›</a:t>
            </a:fld>
            <a:endParaRPr lang="zh-TW" altLang="en-US"/>
          </a:p>
        </p:txBody>
      </p:sp>
      <p:sp>
        <p:nvSpPr>
          <p:cNvPr id="2" name="標題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758952"/>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a:xfrm>
            <a:off x="5791200" y="6409944"/>
            <a:ext cx="3044952" cy="365760"/>
          </a:xfrm>
        </p:spPr>
        <p:txBody>
          <a:bodyPr/>
          <a:lstStyle/>
          <a:p>
            <a:fld id="{219B97A3-869E-4F30-9983-11B36BEF11A0}" type="datetimeFigureOut">
              <a:rPr lang="zh-TW" altLang="en-US" smtClean="0"/>
              <a:pPr/>
              <a:t>2014/9/8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3552B05-DCAE-464F-A87C-3DD9F3EB15E5}" type="slidenum">
              <a:rPr lang="zh-TW" altLang="en-US" smtClean="0"/>
              <a:pPr/>
              <a:t>‹#›</a:t>
            </a:fld>
            <a:endParaRPr lang="zh-TW" altLang="en-US"/>
          </a:p>
        </p:txBody>
      </p:sp>
      <p:sp>
        <p:nvSpPr>
          <p:cNvPr id="8" name="直線接點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1">
        <a:schemeClr val="bg2"/>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219B97A3-869E-4F30-9983-11B36BEF11A0}" type="datetimeFigureOut">
              <a:rPr lang="zh-TW" altLang="en-US" smtClean="0"/>
              <a:pPr/>
              <a:t>2014/9/8</a:t>
            </a:fld>
            <a:endParaRPr lang="zh-TW" altLang="en-US"/>
          </a:p>
        </p:txBody>
      </p:sp>
      <p:sp>
        <p:nvSpPr>
          <p:cNvPr id="8" name="頁尾版面配置區 7"/>
          <p:cNvSpPr>
            <a:spLocks noGrp="1"/>
          </p:cNvSpPr>
          <p:nvPr>
            <p:ph type="ftr" sz="quarter" idx="11"/>
          </p:nvPr>
        </p:nvSpPr>
        <p:spPr>
          <a:xfrm>
            <a:off x="304800" y="6409944"/>
            <a:ext cx="3581400" cy="365760"/>
          </a:xfrm>
        </p:spPr>
        <p:txBody>
          <a:bodyPr/>
          <a:lstStyle/>
          <a:p>
            <a:endParaRPr lang="zh-TW" altLang="en-US"/>
          </a:p>
        </p:txBody>
      </p:sp>
      <p:sp>
        <p:nvSpPr>
          <p:cNvPr id="15" name="直線接點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內容版面配置區 23"/>
          <p:cNvSpPr>
            <a:spLocks noGrp="1"/>
          </p:cNvSpPr>
          <p:nvPr>
            <p:ph sz="quarter" idx="2"/>
          </p:nvPr>
        </p:nvSpPr>
        <p:spPr>
          <a:xfrm>
            <a:off x="301752" y="2471383"/>
            <a:ext cx="4041648" cy="3818404"/>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內容版面配置區 25"/>
          <p:cNvSpPr>
            <a:spLocks noGrp="1"/>
          </p:cNvSpPr>
          <p:nvPr>
            <p:ph sz="quarter" idx="4"/>
          </p:nvPr>
        </p:nvSpPr>
        <p:spPr>
          <a:xfrm>
            <a:off x="4800600" y="2471383"/>
            <a:ext cx="4038600" cy="382219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橢圓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橢圓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投影片編號版面配置區 8"/>
          <p:cNvSpPr>
            <a:spLocks noGrp="1"/>
          </p:cNvSpPr>
          <p:nvPr>
            <p:ph type="sldNum" sz="quarter" idx="12"/>
          </p:nvPr>
        </p:nvSpPr>
        <p:spPr>
          <a:xfrm>
            <a:off x="4343400" y="1042416"/>
            <a:ext cx="457200" cy="441325"/>
          </a:xfrm>
        </p:spPr>
        <p:txBody>
          <a:bodyPr/>
          <a:lstStyle>
            <a:lvl1pPr algn="ctr">
              <a:defRPr/>
            </a:lvl1pPr>
          </a:lstStyle>
          <a:p>
            <a:fld id="{03552B05-DCAE-464F-A87C-3DD9F3EB15E5}" type="slidenum">
              <a:rPr lang="zh-TW" altLang="en-US" smtClean="0"/>
              <a:pPr/>
              <a:t>‹#›</a:t>
            </a:fld>
            <a:endParaRPr lang="zh-TW" altLang="en-US"/>
          </a:p>
        </p:txBody>
      </p:sp>
      <p:sp>
        <p:nvSpPr>
          <p:cNvPr id="23" name="標題 22"/>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219B97A3-869E-4F30-9983-11B36BEF11A0}" type="datetimeFigureOut">
              <a:rPr lang="zh-TW" altLang="en-US" smtClean="0"/>
              <a:pPr/>
              <a:t>2014/9/8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4343400" y="1036020"/>
            <a:ext cx="457200" cy="441325"/>
          </a:xfrm>
        </p:spPr>
        <p:txBody>
          <a:bodyPr/>
          <a:lstStyle/>
          <a:p>
            <a:fld id="{03552B05-DCAE-464F-A87C-3DD9F3EB15E5}"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期版面配置區 1"/>
          <p:cNvSpPr>
            <a:spLocks noGrp="1"/>
          </p:cNvSpPr>
          <p:nvPr>
            <p:ph type="dt" sz="half" idx="10"/>
          </p:nvPr>
        </p:nvSpPr>
        <p:spPr/>
        <p:txBody>
          <a:bodyPr/>
          <a:lstStyle/>
          <a:p>
            <a:fld id="{219B97A3-869E-4F30-9983-11B36BEF11A0}" type="datetimeFigureOut">
              <a:rPr lang="zh-TW" altLang="en-US" smtClean="0"/>
              <a:pPr/>
              <a:t>2014/9/8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3552B05-DCAE-464F-A87C-3DD9F3EB15E5}"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接點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內容版面配置區 19"/>
          <p:cNvSpPr>
            <a:spLocks noGrp="1"/>
          </p:cNvSpPr>
          <p:nvPr>
            <p:ph sz="quarter" idx="1"/>
          </p:nvPr>
        </p:nvSpPr>
        <p:spPr>
          <a:xfrm>
            <a:off x="3124200" y="685800"/>
            <a:ext cx="5638800" cy="5410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橢圓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3552B05-DCAE-464F-A87C-3DD9F3EB15E5}" type="slidenum">
              <a:rPr lang="zh-TW" altLang="en-US" smtClean="0"/>
              <a:pPr/>
              <a:t>‹#›</a:t>
            </a:fld>
            <a:endParaRPr lang="zh-TW" altLang="en-US"/>
          </a:p>
        </p:txBody>
      </p:sp>
      <p:sp>
        <p:nvSpPr>
          <p:cNvPr id="21" name="矩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p:txBody>
          <a:bodyPr/>
          <a:lstStyle/>
          <a:p>
            <a:fld id="{219B97A3-869E-4F30-9983-11B36BEF11A0}" type="datetimeFigureOut">
              <a:rPr lang="zh-TW" altLang="en-US" smtClean="0"/>
              <a:pPr/>
              <a:t>2014/9/8</a:t>
            </a:fld>
            <a:endParaRPr lang="zh-TW" altLang="en-US"/>
          </a:p>
        </p:txBody>
      </p:sp>
      <p:sp>
        <p:nvSpPr>
          <p:cNvPr id="6" name="頁尾版面配置區 5"/>
          <p:cNvSpPr>
            <a:spLocks noGrp="1"/>
          </p:cNvSpPr>
          <p:nvPr>
            <p:ph type="ftr" sz="quarter" idx="11"/>
          </p:nvPr>
        </p:nvSpPr>
        <p:spPr>
          <a:xfrm>
            <a:off x="301752" y="6410848"/>
            <a:ext cx="3383280" cy="365760"/>
          </a:xfrm>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1" name="直線接點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橢圓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橢圓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p>
            <a:fld id="{03552B05-DCAE-464F-A87C-3DD9F3EB15E5}" type="slidenum">
              <a:rPr lang="zh-TW" altLang="en-US" smtClean="0"/>
              <a:pPr/>
              <a:t>‹#›</a:t>
            </a:fld>
            <a:endParaRPr lang="zh-TW" altLang="en-US"/>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000375" y="609600"/>
            <a:ext cx="5867400" cy="4267200"/>
          </a:xfrm>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a:xfrm>
            <a:off x="5788152" y="6404984"/>
            <a:ext cx="3044952" cy="365760"/>
          </a:xfrm>
        </p:spPr>
        <p:txBody>
          <a:bodyPr/>
          <a:lstStyle/>
          <a:p>
            <a:fld id="{219B97A3-869E-4F30-9983-11B36BEF11A0}" type="datetimeFigureOut">
              <a:rPr lang="zh-TW" altLang="en-US" smtClean="0"/>
              <a:pPr/>
              <a:t>2014/9/8</a:t>
            </a:fld>
            <a:endParaRPr lang="zh-TW" altLang="en-US"/>
          </a:p>
        </p:txBody>
      </p:sp>
      <p:sp>
        <p:nvSpPr>
          <p:cNvPr id="6" name="頁尾版面配置區 5"/>
          <p:cNvSpPr>
            <a:spLocks noGrp="1"/>
          </p:cNvSpPr>
          <p:nvPr>
            <p:ph type="ftr" sz="quarter" idx="11"/>
          </p:nvPr>
        </p:nvSpPr>
        <p:spPr>
          <a:xfrm>
            <a:off x="301752" y="6410848"/>
            <a:ext cx="3584448" cy="365760"/>
          </a:xfrm>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版面配置區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19B97A3-869E-4F30-9983-11B36BEF11A0}" type="datetimeFigureOut">
              <a:rPr lang="zh-TW" altLang="en-US" smtClean="0"/>
              <a:pPr/>
              <a:t>2014/9/8</a:t>
            </a:fld>
            <a:endParaRPr lang="zh-TW" altLang="en-US"/>
          </a:p>
        </p:txBody>
      </p:sp>
      <p:sp>
        <p:nvSpPr>
          <p:cNvPr id="3" name="頁尾版面配置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TW" altLang="en-US"/>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接點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橢圓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3552B05-DCAE-464F-A87C-3DD9F3EB15E5}" type="slidenum">
              <a:rPr lang="zh-TW" altLang="en-US" smtClean="0"/>
              <a:pPr/>
              <a:t>‹#›</a:t>
            </a:fld>
            <a:endParaRPr lang="zh-TW" altLang="en-US"/>
          </a:p>
        </p:txBody>
      </p:sp>
      <p:sp>
        <p:nvSpPr>
          <p:cNvPr id="22" name="標題版面配置區 21"/>
          <p:cNvSpPr>
            <a:spLocks noGrp="1"/>
          </p:cNvSpPr>
          <p:nvPr>
            <p:ph type="title"/>
          </p:nvPr>
        </p:nvSpPr>
        <p:spPr>
          <a:xfrm>
            <a:off x="301752" y="228600"/>
            <a:ext cx="8534400" cy="758952"/>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file:///F:\92&#24180;&#22283;&#27665;&#20013;&#23567;&#23416;&#20061;&#24180;&#19968;&#36011;&#35506;&#31243;&#32177;&#35201;&#65292;&#35486;&#25991;&#38936;&#22495;&#65292;&#26412;&#22283;&#35486;&#25991;(&#20116;)&#23526;&#26045;&#35201;&#40670;1&#25945;&#26448;&#32232;&#36984;&#21407;&#21063;(13)&#20316;&#25991;&#25945;&#2644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9" name="Picture 9" descr="C:\Documents and Settings\LISA\Local Settings\Temporary Internet Files\Content.IE5\U25WV8VZ\MP900426629[1].jpg"/>
          <p:cNvPicPr>
            <a:picLocks noChangeAspect="1" noChangeArrowheads="1"/>
          </p:cNvPicPr>
          <p:nvPr/>
        </p:nvPicPr>
        <p:blipFill>
          <a:blip r:embed="rId2"/>
          <a:srcRect/>
          <a:stretch>
            <a:fillRect/>
          </a:stretch>
        </p:blipFill>
        <p:spPr bwMode="auto">
          <a:xfrm>
            <a:off x="142845" y="0"/>
            <a:ext cx="4714907" cy="6858000"/>
          </a:xfrm>
          <a:prstGeom prst="rect">
            <a:avLst/>
          </a:prstGeom>
          <a:noFill/>
        </p:spPr>
      </p:pic>
      <p:sp>
        <p:nvSpPr>
          <p:cNvPr id="3" name="副標題 2"/>
          <p:cNvSpPr>
            <a:spLocks noGrp="1"/>
          </p:cNvSpPr>
          <p:nvPr>
            <p:ph type="subTitle" idx="4294967295"/>
          </p:nvPr>
        </p:nvSpPr>
        <p:spPr>
          <a:xfrm>
            <a:off x="0" y="2819400"/>
            <a:ext cx="7500938" cy="2752725"/>
          </a:xfrm>
        </p:spPr>
        <p:txBody>
          <a:bodyPr>
            <a:normAutofit fontScale="92500" lnSpcReduction="10000"/>
          </a:bodyPr>
          <a:lstStyle/>
          <a:p>
            <a:endParaRPr lang="en-US" altLang="zh-TW" sz="4000" dirty="0" smtClean="0">
              <a:latin typeface="+mj-ea"/>
              <a:ea typeface="+mj-ea"/>
            </a:endParaRPr>
          </a:p>
          <a:p>
            <a:endParaRPr lang="en-US" altLang="zh-TW" sz="4000" dirty="0" smtClean="0">
              <a:latin typeface="+mj-ea"/>
              <a:ea typeface="+mj-ea"/>
            </a:endParaRPr>
          </a:p>
          <a:p>
            <a:endParaRPr lang="en-US" altLang="zh-TW" sz="4000" dirty="0" smtClean="0">
              <a:latin typeface="+mj-ea"/>
              <a:ea typeface="+mj-ea"/>
            </a:endParaRPr>
          </a:p>
          <a:p>
            <a:r>
              <a:rPr lang="zh-TW" altLang="en-US" sz="5700" dirty="0" smtClean="0">
                <a:latin typeface="+mj-ea"/>
                <a:ea typeface="+mj-ea"/>
              </a:rPr>
              <a:t>         </a:t>
            </a:r>
            <a:r>
              <a:rPr lang="zh-TW" altLang="en-US" sz="5700" dirty="0" smtClean="0">
                <a:solidFill>
                  <a:srgbClr val="002060"/>
                </a:solidFill>
                <a:latin typeface="+mj-ea"/>
                <a:ea typeface="+mj-ea"/>
              </a:rPr>
              <a:t>報告者：王仲萍</a:t>
            </a:r>
            <a:endParaRPr lang="zh-TW" altLang="en-US" sz="5700" dirty="0">
              <a:solidFill>
                <a:srgbClr val="002060"/>
              </a:solidFill>
              <a:latin typeface="+mj-ea"/>
              <a:ea typeface="+mj-ea"/>
            </a:endParaRPr>
          </a:p>
        </p:txBody>
      </p:sp>
      <p:sp>
        <p:nvSpPr>
          <p:cNvPr id="2" name="標題 1"/>
          <p:cNvSpPr>
            <a:spLocks noGrp="1"/>
          </p:cNvSpPr>
          <p:nvPr>
            <p:ph type="ctrTitle" idx="4294967295"/>
          </p:nvPr>
        </p:nvSpPr>
        <p:spPr>
          <a:xfrm>
            <a:off x="0" y="1214438"/>
            <a:ext cx="8358188" cy="1500187"/>
          </a:xfrm>
        </p:spPr>
        <p:txBody>
          <a:bodyPr>
            <a:normAutofit/>
          </a:bodyPr>
          <a:lstStyle/>
          <a:p>
            <a:r>
              <a:rPr lang="zh-TW" altLang="en-US" sz="6000" dirty="0" smtClean="0">
                <a:latin typeface="+mj-ea"/>
              </a:rPr>
              <a:t>      </a:t>
            </a:r>
            <a:r>
              <a:rPr lang="zh-TW" altLang="en-US" sz="6000" dirty="0" smtClean="0">
                <a:solidFill>
                  <a:srgbClr val="002060"/>
                </a:solidFill>
                <a:latin typeface="+mj-ea"/>
              </a:rPr>
              <a:t>讀寫教學策略探討</a:t>
            </a:r>
            <a:endParaRPr lang="zh-TW" altLang="en-US" sz="6000" dirty="0">
              <a:solidFill>
                <a:srgbClr val="002060"/>
              </a:solidFill>
              <a:latin typeface="+mj-ea"/>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FF0000"/>
                </a:solidFill>
              </a:rPr>
              <a:t>PISA </a:t>
            </a:r>
            <a:r>
              <a:rPr lang="zh-TW" altLang="en-US" dirty="0" smtClean="0">
                <a:solidFill>
                  <a:srgbClr val="FF0000"/>
                </a:solidFill>
              </a:rPr>
              <a:t>閱讀</a:t>
            </a:r>
            <a:r>
              <a:rPr lang="en-US" altLang="zh-TW" dirty="0" smtClean="0">
                <a:solidFill>
                  <a:srgbClr val="FF0000"/>
                </a:solidFill>
              </a:rPr>
              <a:t>   2000</a:t>
            </a:r>
            <a:r>
              <a:rPr lang="zh-TW" altLang="en-US" dirty="0" smtClean="0">
                <a:solidFill>
                  <a:srgbClr val="FF0000"/>
                </a:solidFill>
              </a:rPr>
              <a:t>年排名</a:t>
            </a:r>
            <a:endParaRPr lang="zh-TW" altLang="en-US" dirty="0">
              <a:solidFill>
                <a:srgbClr val="FF0000"/>
              </a:solidFill>
            </a:endParaRPr>
          </a:p>
        </p:txBody>
      </p:sp>
      <p:sp>
        <p:nvSpPr>
          <p:cNvPr id="3" name="內容版面配置區 2"/>
          <p:cNvSpPr>
            <a:spLocks noGrp="1"/>
          </p:cNvSpPr>
          <p:nvPr>
            <p:ph sz="quarter" idx="1"/>
          </p:nvPr>
        </p:nvSpPr>
        <p:spPr/>
        <p:txBody>
          <a:bodyPr>
            <a:normAutofit/>
          </a:bodyPr>
          <a:lstStyle/>
          <a:p>
            <a:r>
              <a:rPr lang="en-US" dirty="0" smtClean="0"/>
              <a:t>1.</a:t>
            </a:r>
            <a:r>
              <a:rPr lang="zh-TW" altLang="en-US" dirty="0" smtClean="0">
                <a:solidFill>
                  <a:srgbClr val="FF0000"/>
                </a:solidFill>
              </a:rPr>
              <a:t>芬蘭</a:t>
            </a:r>
            <a:r>
              <a:rPr lang="en-US" dirty="0" smtClean="0">
                <a:solidFill>
                  <a:srgbClr val="FF0000"/>
                </a:solidFill>
              </a:rPr>
              <a:t> (546)</a:t>
            </a:r>
            <a:r>
              <a:rPr lang="en-US" dirty="0" smtClean="0"/>
              <a:t/>
            </a:r>
            <a:br>
              <a:rPr lang="en-US" dirty="0" smtClean="0"/>
            </a:br>
            <a:r>
              <a:rPr lang="en-US" dirty="0" smtClean="0"/>
              <a:t>2.</a:t>
            </a:r>
            <a:r>
              <a:rPr lang="zh-TW" altLang="en-US" dirty="0" smtClean="0"/>
              <a:t>加拿大</a:t>
            </a:r>
            <a:r>
              <a:rPr lang="en-US" dirty="0" smtClean="0"/>
              <a:t> (534)</a:t>
            </a:r>
            <a:br>
              <a:rPr lang="en-US" dirty="0" smtClean="0"/>
            </a:br>
            <a:r>
              <a:rPr lang="en-US" dirty="0" smtClean="0"/>
              <a:t>3.</a:t>
            </a:r>
            <a:r>
              <a:rPr lang="zh-TW" altLang="en-US" dirty="0" smtClean="0"/>
              <a:t>紐西蘭</a:t>
            </a:r>
            <a:r>
              <a:rPr lang="en-US" dirty="0" smtClean="0"/>
              <a:t> (529)</a:t>
            </a:r>
            <a:br>
              <a:rPr lang="en-US" dirty="0" smtClean="0"/>
            </a:br>
            <a:r>
              <a:rPr lang="en-US" dirty="0" smtClean="0"/>
              <a:t>4.</a:t>
            </a:r>
            <a:r>
              <a:rPr lang="zh-TW" altLang="en-US" dirty="0" smtClean="0"/>
              <a:t>澳大利亞</a:t>
            </a:r>
            <a:r>
              <a:rPr lang="en-US" dirty="0" smtClean="0"/>
              <a:t> (528)</a:t>
            </a:r>
            <a:br>
              <a:rPr lang="en-US" dirty="0" smtClean="0"/>
            </a:br>
            <a:r>
              <a:rPr lang="en-US" dirty="0" smtClean="0"/>
              <a:t>5.</a:t>
            </a:r>
            <a:r>
              <a:rPr lang="zh-TW" altLang="en-US" dirty="0" smtClean="0"/>
              <a:t>愛爾蘭</a:t>
            </a:r>
            <a:r>
              <a:rPr lang="en-US" dirty="0" smtClean="0"/>
              <a:t> (527)</a:t>
            </a:r>
            <a:br>
              <a:rPr lang="en-US" dirty="0" smtClean="0"/>
            </a:br>
            <a:r>
              <a:rPr lang="en-US" dirty="0" smtClean="0"/>
              <a:t>6.</a:t>
            </a:r>
            <a:r>
              <a:rPr lang="zh-TW" altLang="en-US" dirty="0" smtClean="0">
                <a:solidFill>
                  <a:srgbClr val="FF0000"/>
                </a:solidFill>
              </a:rPr>
              <a:t>韓國</a:t>
            </a:r>
            <a:r>
              <a:rPr lang="en-US" dirty="0" smtClean="0">
                <a:solidFill>
                  <a:srgbClr val="FF0000"/>
                </a:solidFill>
              </a:rPr>
              <a:t> (525)</a:t>
            </a:r>
            <a:r>
              <a:rPr lang="en-US" dirty="0" smtClean="0"/>
              <a:t/>
            </a:r>
            <a:br>
              <a:rPr lang="en-US" dirty="0" smtClean="0"/>
            </a:br>
            <a:r>
              <a:rPr lang="en-US" dirty="0" smtClean="0"/>
              <a:t>7.</a:t>
            </a:r>
            <a:r>
              <a:rPr lang="zh-TW" altLang="en-US" dirty="0" smtClean="0"/>
              <a:t>英國</a:t>
            </a:r>
            <a:r>
              <a:rPr lang="en-US" dirty="0" smtClean="0"/>
              <a:t> (523)</a:t>
            </a:r>
            <a:br>
              <a:rPr lang="en-US" dirty="0" smtClean="0"/>
            </a:br>
            <a:r>
              <a:rPr lang="en-US" dirty="0" smtClean="0"/>
              <a:t>8.</a:t>
            </a:r>
            <a:r>
              <a:rPr lang="zh-TW" altLang="en-US" dirty="0" smtClean="0"/>
              <a:t>日本</a:t>
            </a:r>
            <a:r>
              <a:rPr lang="en-US" dirty="0" smtClean="0"/>
              <a:t> (522)</a:t>
            </a:r>
            <a:br>
              <a:rPr lang="en-US" dirty="0" smtClean="0"/>
            </a:br>
            <a:r>
              <a:rPr lang="en-US" dirty="0" smtClean="0"/>
              <a:t>9.</a:t>
            </a:r>
            <a:r>
              <a:rPr lang="zh-TW" altLang="en-US" dirty="0" smtClean="0"/>
              <a:t>瑞典</a:t>
            </a:r>
            <a:r>
              <a:rPr lang="en-US" dirty="0" smtClean="0"/>
              <a:t> (516)</a:t>
            </a:r>
            <a:br>
              <a:rPr lang="en-US" dirty="0" smtClean="0"/>
            </a:br>
            <a:r>
              <a:rPr lang="en-US" dirty="0" smtClean="0"/>
              <a:t>10.</a:t>
            </a:r>
            <a:r>
              <a:rPr lang="zh-TW" altLang="en-US" dirty="0" smtClean="0"/>
              <a:t>奧地利</a:t>
            </a:r>
            <a:r>
              <a:rPr lang="en-US" dirty="0" smtClean="0"/>
              <a:t>/</a:t>
            </a:r>
            <a:r>
              <a:rPr lang="zh-TW" altLang="en-US" dirty="0" smtClean="0"/>
              <a:t>比利時</a:t>
            </a:r>
            <a:r>
              <a:rPr lang="en-US" dirty="0" smtClean="0"/>
              <a:t>/</a:t>
            </a:r>
            <a:r>
              <a:rPr lang="zh-TW" altLang="en-US" dirty="0" smtClean="0"/>
              <a:t>冰島</a:t>
            </a:r>
            <a:r>
              <a:rPr lang="en-US" dirty="0" smtClean="0"/>
              <a:t> (507)</a:t>
            </a:r>
          </a:p>
          <a:p>
            <a:endParaRPr lang="zh-TW" altLang="en-US" dirty="0" smtClean="0"/>
          </a:p>
          <a:p>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FF0000"/>
                </a:solidFill>
              </a:rPr>
              <a:t>PISA </a:t>
            </a:r>
            <a:r>
              <a:rPr lang="zh-TW" altLang="en-US" dirty="0" smtClean="0">
                <a:solidFill>
                  <a:srgbClr val="FF0000"/>
                </a:solidFill>
              </a:rPr>
              <a:t>閱讀</a:t>
            </a:r>
            <a:r>
              <a:rPr lang="en-US" altLang="zh-TW" dirty="0" smtClean="0">
                <a:solidFill>
                  <a:srgbClr val="FF0000"/>
                </a:solidFill>
              </a:rPr>
              <a:t>   2003</a:t>
            </a:r>
            <a:r>
              <a:rPr lang="zh-TW" altLang="en-US" dirty="0" smtClean="0">
                <a:solidFill>
                  <a:srgbClr val="FF0000"/>
                </a:solidFill>
              </a:rPr>
              <a:t>年排名</a:t>
            </a:r>
            <a:endParaRPr lang="zh-TW" altLang="en-US" dirty="0">
              <a:solidFill>
                <a:srgbClr val="FF0000"/>
              </a:solidFill>
            </a:endParaRPr>
          </a:p>
        </p:txBody>
      </p:sp>
      <p:sp>
        <p:nvSpPr>
          <p:cNvPr id="3" name="內容版面配置區 2"/>
          <p:cNvSpPr>
            <a:spLocks noGrp="1"/>
          </p:cNvSpPr>
          <p:nvPr>
            <p:ph sz="quarter" idx="1"/>
          </p:nvPr>
        </p:nvSpPr>
        <p:spPr/>
        <p:txBody>
          <a:bodyPr>
            <a:normAutofit/>
          </a:bodyPr>
          <a:lstStyle/>
          <a:p>
            <a:r>
              <a:rPr lang="en-US" altLang="zh-TW" dirty="0" smtClean="0">
                <a:solidFill>
                  <a:srgbClr val="FF0000"/>
                </a:solidFill>
              </a:rPr>
              <a:t>1.</a:t>
            </a:r>
            <a:r>
              <a:rPr lang="zh-TW" altLang="en-US" dirty="0" smtClean="0">
                <a:solidFill>
                  <a:srgbClr val="FF0000"/>
                </a:solidFill>
              </a:rPr>
              <a:t>芬蘭 </a:t>
            </a:r>
            <a:r>
              <a:rPr lang="en-US" altLang="zh-TW" dirty="0" smtClean="0">
                <a:solidFill>
                  <a:srgbClr val="FF0000"/>
                </a:solidFill>
              </a:rPr>
              <a:t>(544)</a:t>
            </a:r>
            <a:r>
              <a:rPr lang="en-US" altLang="zh-TW" dirty="0" smtClean="0"/>
              <a:t/>
            </a:r>
            <a:br>
              <a:rPr lang="en-US" altLang="zh-TW" dirty="0" smtClean="0"/>
            </a:br>
            <a:r>
              <a:rPr lang="en-US" altLang="zh-TW" dirty="0" smtClean="0">
                <a:solidFill>
                  <a:srgbClr val="FF0000"/>
                </a:solidFill>
              </a:rPr>
              <a:t>2.</a:t>
            </a:r>
            <a:r>
              <a:rPr lang="zh-TW" altLang="en-US" dirty="0" smtClean="0">
                <a:solidFill>
                  <a:srgbClr val="FF0000"/>
                </a:solidFill>
              </a:rPr>
              <a:t>韓國 </a:t>
            </a:r>
            <a:r>
              <a:rPr lang="en-US" altLang="zh-TW" dirty="0" smtClean="0">
                <a:solidFill>
                  <a:srgbClr val="FF0000"/>
                </a:solidFill>
              </a:rPr>
              <a:t>(534)</a:t>
            </a:r>
            <a:r>
              <a:rPr lang="en-US" altLang="zh-TW" dirty="0" smtClean="0"/>
              <a:t/>
            </a:r>
            <a:br>
              <a:rPr lang="en-US" altLang="zh-TW" dirty="0" smtClean="0"/>
            </a:br>
            <a:r>
              <a:rPr lang="en-US" altLang="zh-TW" dirty="0" smtClean="0"/>
              <a:t>3.</a:t>
            </a:r>
            <a:r>
              <a:rPr lang="zh-TW" altLang="en-US" dirty="0" smtClean="0"/>
              <a:t>加拿大 </a:t>
            </a:r>
            <a:r>
              <a:rPr lang="en-US" altLang="zh-TW" dirty="0" smtClean="0"/>
              <a:t>(528)</a:t>
            </a:r>
            <a:br>
              <a:rPr lang="en-US" altLang="zh-TW" dirty="0" smtClean="0"/>
            </a:br>
            <a:r>
              <a:rPr lang="en-US" altLang="zh-TW" dirty="0" smtClean="0"/>
              <a:t>4.</a:t>
            </a:r>
            <a:r>
              <a:rPr lang="zh-TW" altLang="en-US" dirty="0" smtClean="0"/>
              <a:t>澳大利亞 </a:t>
            </a:r>
            <a:r>
              <a:rPr lang="en-US" altLang="zh-TW" dirty="0" smtClean="0"/>
              <a:t>(525)</a:t>
            </a:r>
            <a:br>
              <a:rPr lang="en-US" altLang="zh-TW" dirty="0" smtClean="0"/>
            </a:br>
            <a:r>
              <a:rPr lang="en-US" altLang="zh-TW" dirty="0" smtClean="0"/>
              <a:t>4.</a:t>
            </a:r>
            <a:r>
              <a:rPr lang="zh-TW" altLang="en-US" dirty="0" smtClean="0"/>
              <a:t>列支敦士登 </a:t>
            </a:r>
            <a:r>
              <a:rPr lang="en-US" altLang="zh-TW" dirty="0" smtClean="0"/>
              <a:t>(525)</a:t>
            </a:r>
            <a:br>
              <a:rPr lang="en-US" altLang="zh-TW" dirty="0" smtClean="0"/>
            </a:br>
            <a:r>
              <a:rPr lang="en-US" altLang="zh-TW" dirty="0" smtClean="0"/>
              <a:t>6.</a:t>
            </a:r>
            <a:r>
              <a:rPr lang="zh-TW" altLang="en-US" dirty="0" smtClean="0"/>
              <a:t>紐西蘭 </a:t>
            </a:r>
            <a:r>
              <a:rPr lang="en-US" altLang="zh-TW" dirty="0" smtClean="0"/>
              <a:t>(522)</a:t>
            </a:r>
            <a:br>
              <a:rPr lang="en-US" altLang="zh-TW" dirty="0" smtClean="0"/>
            </a:br>
            <a:r>
              <a:rPr lang="en-US" altLang="zh-TW" dirty="0" smtClean="0"/>
              <a:t>7.</a:t>
            </a:r>
            <a:r>
              <a:rPr lang="zh-TW" altLang="en-US" dirty="0" smtClean="0"/>
              <a:t>愛爾蘭 </a:t>
            </a:r>
            <a:r>
              <a:rPr lang="en-US" altLang="zh-TW" dirty="0" smtClean="0"/>
              <a:t>(516)</a:t>
            </a:r>
            <a:br>
              <a:rPr lang="en-US" altLang="zh-TW" dirty="0" smtClean="0"/>
            </a:br>
            <a:r>
              <a:rPr lang="en-US" altLang="zh-TW" dirty="0" smtClean="0"/>
              <a:t>8.</a:t>
            </a:r>
            <a:r>
              <a:rPr lang="zh-TW" altLang="en-US" dirty="0" smtClean="0"/>
              <a:t>瑞典 </a:t>
            </a:r>
            <a:r>
              <a:rPr lang="en-US" altLang="zh-TW" dirty="0" smtClean="0"/>
              <a:t>(514)</a:t>
            </a:r>
            <a:br>
              <a:rPr lang="en-US" altLang="zh-TW" dirty="0" smtClean="0"/>
            </a:br>
            <a:r>
              <a:rPr lang="en-US" altLang="zh-TW" dirty="0" smtClean="0"/>
              <a:t>9.</a:t>
            </a:r>
            <a:r>
              <a:rPr lang="zh-TW" altLang="en-US" dirty="0" smtClean="0"/>
              <a:t>荷蘭 </a:t>
            </a:r>
            <a:r>
              <a:rPr lang="en-US" altLang="zh-TW" dirty="0" smtClean="0"/>
              <a:t>(513)</a:t>
            </a:r>
            <a:br>
              <a:rPr lang="en-US" altLang="zh-TW" dirty="0" smtClean="0"/>
            </a:br>
            <a:r>
              <a:rPr lang="en-US" altLang="zh-TW" dirty="0" smtClean="0">
                <a:solidFill>
                  <a:srgbClr val="FF0000"/>
                </a:solidFill>
              </a:rPr>
              <a:t>10.</a:t>
            </a:r>
            <a:r>
              <a:rPr lang="zh-TW" altLang="en-US" dirty="0" smtClean="0">
                <a:solidFill>
                  <a:srgbClr val="FF0000"/>
                </a:solidFill>
              </a:rPr>
              <a:t>香港 </a:t>
            </a:r>
            <a:r>
              <a:rPr lang="en-US" altLang="zh-TW" dirty="0" smtClean="0">
                <a:solidFill>
                  <a:srgbClr val="FF0000"/>
                </a:solidFill>
              </a:rPr>
              <a:t>(510</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FF0000"/>
                </a:solidFill>
              </a:rPr>
              <a:t>PISA </a:t>
            </a:r>
            <a:r>
              <a:rPr lang="zh-TW" altLang="en-US" dirty="0" smtClean="0">
                <a:solidFill>
                  <a:srgbClr val="FF0000"/>
                </a:solidFill>
              </a:rPr>
              <a:t>閱讀</a:t>
            </a:r>
            <a:r>
              <a:rPr lang="en-US" altLang="zh-TW" dirty="0" smtClean="0">
                <a:solidFill>
                  <a:srgbClr val="FF0000"/>
                </a:solidFill>
              </a:rPr>
              <a:t>   2006</a:t>
            </a:r>
            <a:r>
              <a:rPr lang="zh-TW" altLang="en-US" dirty="0" smtClean="0">
                <a:solidFill>
                  <a:srgbClr val="FF0000"/>
                </a:solidFill>
              </a:rPr>
              <a:t>年排名</a:t>
            </a:r>
            <a:endParaRPr lang="zh-TW" altLang="en-US" dirty="0">
              <a:solidFill>
                <a:srgbClr val="FF0000"/>
              </a:solidFill>
            </a:endParaRPr>
          </a:p>
        </p:txBody>
      </p:sp>
      <p:sp>
        <p:nvSpPr>
          <p:cNvPr id="3" name="內容版面配置區 2"/>
          <p:cNvSpPr>
            <a:spLocks noGrp="1"/>
          </p:cNvSpPr>
          <p:nvPr>
            <p:ph sz="quarter" idx="1"/>
          </p:nvPr>
        </p:nvSpPr>
        <p:spPr/>
        <p:txBody>
          <a:bodyPr>
            <a:normAutofit lnSpcReduction="10000"/>
          </a:bodyPr>
          <a:lstStyle/>
          <a:p>
            <a:r>
              <a:rPr lang="en-US" altLang="zh-TW" dirty="0" smtClean="0">
                <a:solidFill>
                  <a:srgbClr val="FF0000"/>
                </a:solidFill>
              </a:rPr>
              <a:t>1.</a:t>
            </a:r>
            <a:r>
              <a:rPr lang="zh-TW" altLang="en-US" dirty="0" smtClean="0">
                <a:solidFill>
                  <a:srgbClr val="FF0000"/>
                </a:solidFill>
              </a:rPr>
              <a:t>韓國 </a:t>
            </a:r>
            <a:r>
              <a:rPr lang="en-US" altLang="zh-TW" dirty="0" smtClean="0">
                <a:solidFill>
                  <a:srgbClr val="FF0000"/>
                </a:solidFill>
              </a:rPr>
              <a:t>(556)</a:t>
            </a:r>
            <a:r>
              <a:rPr lang="en-US" altLang="zh-TW" dirty="0" smtClean="0"/>
              <a:t/>
            </a:r>
            <a:br>
              <a:rPr lang="en-US" altLang="zh-TW" dirty="0" smtClean="0"/>
            </a:br>
            <a:r>
              <a:rPr lang="en-US" altLang="zh-TW" dirty="0" smtClean="0"/>
              <a:t>2.</a:t>
            </a:r>
            <a:r>
              <a:rPr lang="zh-TW" altLang="en-US" dirty="0" smtClean="0"/>
              <a:t>芬蘭 </a:t>
            </a:r>
            <a:r>
              <a:rPr lang="en-US" altLang="zh-TW" dirty="0" smtClean="0"/>
              <a:t>(547)</a:t>
            </a:r>
            <a:br>
              <a:rPr lang="en-US" altLang="zh-TW" dirty="0" smtClean="0"/>
            </a:br>
            <a:r>
              <a:rPr lang="en-US" altLang="zh-TW" dirty="0" smtClean="0">
                <a:solidFill>
                  <a:srgbClr val="FF0000"/>
                </a:solidFill>
              </a:rPr>
              <a:t>3.</a:t>
            </a:r>
            <a:r>
              <a:rPr lang="zh-TW" altLang="en-US" dirty="0" smtClean="0">
                <a:solidFill>
                  <a:srgbClr val="FF0000"/>
                </a:solidFill>
              </a:rPr>
              <a:t>香港 </a:t>
            </a:r>
            <a:r>
              <a:rPr lang="en-US" altLang="zh-TW" dirty="0" smtClean="0">
                <a:solidFill>
                  <a:srgbClr val="FF0000"/>
                </a:solidFill>
              </a:rPr>
              <a:t>(536)      </a:t>
            </a:r>
            <a:r>
              <a:rPr lang="en-US" altLang="zh-TW" dirty="0" smtClean="0"/>
              <a:t/>
            </a:r>
            <a:br>
              <a:rPr lang="en-US" altLang="zh-TW" dirty="0" smtClean="0"/>
            </a:br>
            <a:r>
              <a:rPr lang="en-US" altLang="zh-TW" dirty="0" smtClean="0"/>
              <a:t>4.</a:t>
            </a:r>
            <a:r>
              <a:rPr lang="zh-TW" altLang="en-US" dirty="0" smtClean="0"/>
              <a:t>加拿大 </a:t>
            </a:r>
            <a:r>
              <a:rPr lang="en-US" altLang="zh-TW" dirty="0" smtClean="0"/>
              <a:t>(527)</a:t>
            </a:r>
            <a:br>
              <a:rPr lang="en-US" altLang="zh-TW" dirty="0" smtClean="0"/>
            </a:br>
            <a:r>
              <a:rPr lang="en-US" altLang="zh-TW" dirty="0" smtClean="0"/>
              <a:t>5.</a:t>
            </a:r>
            <a:r>
              <a:rPr lang="zh-TW" altLang="en-US" dirty="0" smtClean="0"/>
              <a:t>紐西蘭 </a:t>
            </a:r>
            <a:r>
              <a:rPr lang="en-US" altLang="zh-TW" dirty="0" smtClean="0"/>
              <a:t>(521)</a:t>
            </a:r>
            <a:br>
              <a:rPr lang="en-US" altLang="zh-TW" dirty="0" smtClean="0"/>
            </a:br>
            <a:r>
              <a:rPr lang="en-US" altLang="zh-TW" dirty="0" smtClean="0"/>
              <a:t>6.</a:t>
            </a:r>
            <a:r>
              <a:rPr lang="zh-TW" altLang="en-US" dirty="0" smtClean="0"/>
              <a:t>愛爾蘭 </a:t>
            </a:r>
            <a:r>
              <a:rPr lang="en-US" altLang="zh-TW" dirty="0" smtClean="0"/>
              <a:t>(517)</a:t>
            </a:r>
            <a:br>
              <a:rPr lang="en-US" altLang="zh-TW" dirty="0" smtClean="0"/>
            </a:br>
            <a:r>
              <a:rPr lang="en-US" altLang="zh-TW" dirty="0" smtClean="0"/>
              <a:t>7.</a:t>
            </a:r>
            <a:r>
              <a:rPr lang="zh-TW" altLang="en-US" dirty="0" smtClean="0"/>
              <a:t>澳大利亞 </a:t>
            </a:r>
            <a:r>
              <a:rPr lang="en-US" altLang="zh-TW" dirty="0" smtClean="0"/>
              <a:t>(513)</a:t>
            </a:r>
            <a:br>
              <a:rPr lang="en-US" altLang="zh-TW" dirty="0" smtClean="0"/>
            </a:br>
            <a:r>
              <a:rPr lang="en-US" altLang="zh-TW" dirty="0" smtClean="0"/>
              <a:t>8.</a:t>
            </a:r>
            <a:r>
              <a:rPr lang="zh-TW" altLang="en-US" dirty="0" smtClean="0"/>
              <a:t>列支敦士登 </a:t>
            </a:r>
            <a:r>
              <a:rPr lang="en-US" altLang="zh-TW" dirty="0" smtClean="0"/>
              <a:t>(510)</a:t>
            </a:r>
            <a:br>
              <a:rPr lang="en-US" altLang="zh-TW" dirty="0" smtClean="0"/>
            </a:br>
            <a:r>
              <a:rPr lang="en-US" altLang="zh-TW" dirty="0" smtClean="0"/>
              <a:t>9.</a:t>
            </a:r>
            <a:r>
              <a:rPr lang="zh-TW" altLang="en-US" dirty="0" smtClean="0"/>
              <a:t>波蘭 </a:t>
            </a:r>
            <a:r>
              <a:rPr lang="en-US" altLang="zh-TW" dirty="0" smtClean="0"/>
              <a:t>(508)</a:t>
            </a:r>
            <a:br>
              <a:rPr lang="en-US" altLang="zh-TW" dirty="0" smtClean="0"/>
            </a:br>
            <a:r>
              <a:rPr lang="en-US" altLang="zh-TW" dirty="0" smtClean="0"/>
              <a:t>10.</a:t>
            </a:r>
            <a:r>
              <a:rPr lang="zh-TW" altLang="en-US" dirty="0" smtClean="0"/>
              <a:t>瑞典 </a:t>
            </a:r>
            <a:r>
              <a:rPr lang="en-US" altLang="zh-TW" dirty="0" smtClean="0"/>
              <a:t>(507)</a:t>
            </a:r>
            <a:br>
              <a:rPr lang="en-US" altLang="zh-TW" dirty="0" smtClean="0"/>
            </a:br>
            <a:r>
              <a:rPr lang="en-US" altLang="zh-TW" dirty="0" smtClean="0">
                <a:solidFill>
                  <a:srgbClr val="FF0000"/>
                </a:solidFill>
              </a:rPr>
              <a:t>16.</a:t>
            </a:r>
            <a:r>
              <a:rPr lang="zh-TW" altLang="en-US" dirty="0" smtClean="0">
                <a:solidFill>
                  <a:srgbClr val="FF0000"/>
                </a:solidFill>
              </a:rPr>
              <a:t>台灣 </a:t>
            </a:r>
            <a:r>
              <a:rPr lang="en-US" altLang="zh-TW" dirty="0" smtClean="0">
                <a:solidFill>
                  <a:srgbClr val="FF0000"/>
                </a:solidFill>
              </a:rPr>
              <a:t>(496)           </a:t>
            </a:r>
            <a:r>
              <a:rPr lang="zh-TW" altLang="en-US" dirty="0" smtClean="0">
                <a:solidFill>
                  <a:srgbClr val="FF0000"/>
                </a:solidFill>
              </a:rPr>
              <a:t>數學第一</a:t>
            </a:r>
            <a:endParaRPr lang="en-US" altLang="zh-TW" dirty="0" smtClean="0">
              <a:solidFill>
                <a:srgbClr val="FF0000"/>
              </a:solidFill>
            </a:endParaRPr>
          </a:p>
          <a:p>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FF0000"/>
                </a:solidFill>
              </a:rPr>
              <a:t>PISA </a:t>
            </a:r>
            <a:r>
              <a:rPr lang="zh-TW" altLang="en-US" dirty="0" smtClean="0">
                <a:solidFill>
                  <a:srgbClr val="FF0000"/>
                </a:solidFill>
              </a:rPr>
              <a:t>閱讀</a:t>
            </a:r>
            <a:r>
              <a:rPr lang="en-US" altLang="zh-TW" dirty="0" smtClean="0">
                <a:solidFill>
                  <a:srgbClr val="FF0000"/>
                </a:solidFill>
              </a:rPr>
              <a:t>   2009</a:t>
            </a:r>
            <a:r>
              <a:rPr lang="zh-TW" altLang="en-US" dirty="0" smtClean="0">
                <a:solidFill>
                  <a:srgbClr val="FF0000"/>
                </a:solidFill>
              </a:rPr>
              <a:t>年排名</a:t>
            </a:r>
            <a:endParaRPr lang="zh-TW" altLang="en-US" dirty="0">
              <a:solidFill>
                <a:srgbClr val="FF0000"/>
              </a:solidFill>
            </a:endParaRPr>
          </a:p>
        </p:txBody>
      </p:sp>
      <p:sp>
        <p:nvSpPr>
          <p:cNvPr id="3" name="內容版面配置區 2"/>
          <p:cNvSpPr>
            <a:spLocks noGrp="1"/>
          </p:cNvSpPr>
          <p:nvPr>
            <p:ph sz="quarter" idx="1"/>
          </p:nvPr>
        </p:nvSpPr>
        <p:spPr/>
        <p:txBody>
          <a:bodyPr>
            <a:normAutofit lnSpcReduction="10000"/>
          </a:bodyPr>
          <a:lstStyle/>
          <a:p>
            <a:r>
              <a:rPr lang="en-US" altLang="zh-TW" dirty="0" smtClean="0">
                <a:solidFill>
                  <a:srgbClr val="FF0000"/>
                </a:solidFill>
              </a:rPr>
              <a:t>1.</a:t>
            </a:r>
            <a:r>
              <a:rPr lang="zh-TW" altLang="en-US" dirty="0" smtClean="0">
                <a:solidFill>
                  <a:srgbClr val="FF0000"/>
                </a:solidFill>
              </a:rPr>
              <a:t>上海 </a:t>
            </a:r>
            <a:r>
              <a:rPr lang="en-US" altLang="zh-TW" dirty="0" smtClean="0">
                <a:solidFill>
                  <a:srgbClr val="FF0000"/>
                </a:solidFill>
              </a:rPr>
              <a:t>(556)    </a:t>
            </a:r>
            <a:r>
              <a:rPr lang="zh-TW" altLang="en-US" dirty="0" smtClean="0">
                <a:solidFill>
                  <a:srgbClr val="FF0000"/>
                </a:solidFill>
              </a:rPr>
              <a:t>閱讀 數學 科學第一</a:t>
            </a:r>
            <a:r>
              <a:rPr lang="en-US" altLang="zh-TW" dirty="0" smtClean="0"/>
              <a:t/>
            </a:r>
            <a:br>
              <a:rPr lang="en-US" altLang="zh-TW" dirty="0" smtClean="0"/>
            </a:br>
            <a:r>
              <a:rPr lang="en-US" altLang="zh-TW" dirty="0" smtClean="0">
                <a:solidFill>
                  <a:srgbClr val="FF0000"/>
                </a:solidFill>
              </a:rPr>
              <a:t>2.</a:t>
            </a:r>
            <a:r>
              <a:rPr lang="zh-TW" altLang="en-US" dirty="0" smtClean="0">
                <a:solidFill>
                  <a:srgbClr val="FF0000"/>
                </a:solidFill>
              </a:rPr>
              <a:t>韓國 </a:t>
            </a:r>
            <a:r>
              <a:rPr lang="en-US" altLang="zh-TW" dirty="0" smtClean="0">
                <a:solidFill>
                  <a:srgbClr val="FF0000"/>
                </a:solidFill>
              </a:rPr>
              <a:t>(539)</a:t>
            </a:r>
            <a:r>
              <a:rPr lang="en-US" altLang="zh-TW" dirty="0" smtClean="0"/>
              <a:t/>
            </a:r>
            <a:br>
              <a:rPr lang="en-US" altLang="zh-TW" dirty="0" smtClean="0"/>
            </a:br>
            <a:r>
              <a:rPr lang="en-US" altLang="zh-TW" dirty="0" smtClean="0"/>
              <a:t>3.</a:t>
            </a:r>
            <a:r>
              <a:rPr lang="zh-TW" altLang="en-US" dirty="0" smtClean="0"/>
              <a:t>芬蘭 </a:t>
            </a:r>
            <a:r>
              <a:rPr lang="en-US" altLang="zh-TW" dirty="0" smtClean="0"/>
              <a:t>(536)</a:t>
            </a:r>
            <a:br>
              <a:rPr lang="en-US" altLang="zh-TW" dirty="0" smtClean="0"/>
            </a:br>
            <a:r>
              <a:rPr lang="en-US" altLang="zh-TW" dirty="0" smtClean="0">
                <a:solidFill>
                  <a:srgbClr val="FF0000"/>
                </a:solidFill>
              </a:rPr>
              <a:t>4.</a:t>
            </a:r>
            <a:r>
              <a:rPr lang="zh-TW" altLang="en-US" dirty="0" smtClean="0">
                <a:solidFill>
                  <a:srgbClr val="FF0000"/>
                </a:solidFill>
              </a:rPr>
              <a:t>香港 </a:t>
            </a:r>
            <a:r>
              <a:rPr lang="en-US" altLang="zh-TW" dirty="0" smtClean="0">
                <a:solidFill>
                  <a:srgbClr val="FF0000"/>
                </a:solidFill>
              </a:rPr>
              <a:t>(533)</a:t>
            </a:r>
            <a:r>
              <a:rPr lang="en-US" altLang="zh-TW" dirty="0" smtClean="0"/>
              <a:t/>
            </a:r>
            <a:br>
              <a:rPr lang="en-US" altLang="zh-TW" dirty="0" smtClean="0"/>
            </a:br>
            <a:r>
              <a:rPr lang="en-US" altLang="zh-TW" dirty="0" smtClean="0">
                <a:solidFill>
                  <a:srgbClr val="FF0000"/>
                </a:solidFill>
              </a:rPr>
              <a:t>5.</a:t>
            </a:r>
            <a:r>
              <a:rPr lang="zh-TW" altLang="en-US" dirty="0" smtClean="0">
                <a:solidFill>
                  <a:srgbClr val="FF0000"/>
                </a:solidFill>
              </a:rPr>
              <a:t>新加坡 </a:t>
            </a:r>
            <a:r>
              <a:rPr lang="en-US" altLang="zh-TW" dirty="0" smtClean="0">
                <a:solidFill>
                  <a:srgbClr val="FF0000"/>
                </a:solidFill>
              </a:rPr>
              <a:t>526)</a:t>
            </a:r>
            <a:br>
              <a:rPr lang="en-US" altLang="zh-TW" dirty="0" smtClean="0">
                <a:solidFill>
                  <a:srgbClr val="FF0000"/>
                </a:solidFill>
              </a:rPr>
            </a:br>
            <a:r>
              <a:rPr lang="en-US" altLang="zh-TW" dirty="0" smtClean="0"/>
              <a:t>6.</a:t>
            </a:r>
            <a:r>
              <a:rPr lang="zh-TW" altLang="en-US" dirty="0" smtClean="0"/>
              <a:t>加拿大 </a:t>
            </a:r>
            <a:r>
              <a:rPr lang="en-US" altLang="zh-TW" dirty="0" smtClean="0"/>
              <a:t>(524)</a:t>
            </a:r>
            <a:br>
              <a:rPr lang="en-US" altLang="zh-TW" dirty="0" smtClean="0"/>
            </a:br>
            <a:r>
              <a:rPr lang="en-US" altLang="zh-TW" dirty="0" smtClean="0"/>
              <a:t>7.</a:t>
            </a:r>
            <a:r>
              <a:rPr lang="zh-TW" altLang="en-US" dirty="0" smtClean="0"/>
              <a:t>紐西蘭 </a:t>
            </a:r>
            <a:r>
              <a:rPr lang="en-US" altLang="zh-TW" dirty="0" smtClean="0"/>
              <a:t>(521)</a:t>
            </a:r>
            <a:br>
              <a:rPr lang="en-US" altLang="zh-TW" dirty="0" smtClean="0"/>
            </a:br>
            <a:r>
              <a:rPr lang="en-US" altLang="zh-TW" dirty="0" smtClean="0">
                <a:solidFill>
                  <a:srgbClr val="FF0000"/>
                </a:solidFill>
              </a:rPr>
              <a:t>8.</a:t>
            </a:r>
            <a:r>
              <a:rPr lang="zh-TW" altLang="en-US" dirty="0" smtClean="0">
                <a:solidFill>
                  <a:srgbClr val="FF0000"/>
                </a:solidFill>
              </a:rPr>
              <a:t>日本 </a:t>
            </a:r>
            <a:r>
              <a:rPr lang="en-US" altLang="zh-TW" dirty="0" smtClean="0">
                <a:solidFill>
                  <a:srgbClr val="FF0000"/>
                </a:solidFill>
              </a:rPr>
              <a:t>(520)</a:t>
            </a:r>
            <a:r>
              <a:rPr lang="en-US" altLang="zh-TW" dirty="0" smtClean="0"/>
              <a:t/>
            </a:r>
            <a:br>
              <a:rPr lang="en-US" altLang="zh-TW" dirty="0" smtClean="0"/>
            </a:br>
            <a:r>
              <a:rPr lang="en-US" altLang="zh-TW" dirty="0" smtClean="0"/>
              <a:t>9.</a:t>
            </a:r>
            <a:r>
              <a:rPr lang="zh-TW" altLang="en-US" dirty="0" smtClean="0"/>
              <a:t>澳洲 </a:t>
            </a:r>
            <a:r>
              <a:rPr lang="en-US" altLang="zh-TW" dirty="0" smtClean="0"/>
              <a:t>(515)</a:t>
            </a:r>
            <a:br>
              <a:rPr lang="en-US" altLang="zh-TW" dirty="0" smtClean="0"/>
            </a:br>
            <a:r>
              <a:rPr lang="en-US" altLang="zh-TW" dirty="0" smtClean="0"/>
              <a:t>10.</a:t>
            </a:r>
            <a:r>
              <a:rPr lang="zh-TW" altLang="en-US" dirty="0" smtClean="0"/>
              <a:t>荷蘭 </a:t>
            </a:r>
            <a:r>
              <a:rPr lang="en-US" altLang="zh-TW" dirty="0" smtClean="0"/>
              <a:t>(508)</a:t>
            </a:r>
            <a:br>
              <a:rPr lang="en-US" altLang="zh-TW" dirty="0" smtClean="0"/>
            </a:br>
            <a:r>
              <a:rPr lang="en-US" altLang="zh-TW" dirty="0" smtClean="0">
                <a:solidFill>
                  <a:srgbClr val="FF0000"/>
                </a:solidFill>
              </a:rPr>
              <a:t>25.</a:t>
            </a:r>
            <a:r>
              <a:rPr lang="zh-TW" altLang="en-US" dirty="0" smtClean="0">
                <a:solidFill>
                  <a:srgbClr val="FF0000"/>
                </a:solidFill>
              </a:rPr>
              <a:t>臺灣 </a:t>
            </a:r>
            <a:r>
              <a:rPr lang="en-US" altLang="zh-TW" dirty="0" smtClean="0">
                <a:solidFill>
                  <a:srgbClr val="FF0000"/>
                </a:solidFill>
              </a:rPr>
              <a:t>(495)             </a:t>
            </a:r>
            <a:r>
              <a:rPr lang="zh-TW" altLang="en-US" dirty="0" smtClean="0">
                <a:solidFill>
                  <a:srgbClr val="FF0000"/>
                </a:solidFill>
              </a:rPr>
              <a:t>數學第五</a:t>
            </a:r>
            <a:endParaRPr lang="en-US" altLang="zh-TW" dirty="0" smtClean="0">
              <a:solidFill>
                <a:srgbClr val="FF0000"/>
              </a:solidFill>
            </a:endParaRPr>
          </a:p>
          <a:p>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rPr>
              <a:t>學者意見</a:t>
            </a:r>
            <a:r>
              <a:rPr lang="en-US" altLang="zh-TW" dirty="0" smtClean="0">
                <a:solidFill>
                  <a:srgbClr val="FF0000"/>
                </a:solidFill>
              </a:rPr>
              <a:t>-</a:t>
            </a:r>
            <a:r>
              <a:rPr lang="zh-TW" altLang="en-US" dirty="0" smtClean="0">
                <a:solidFill>
                  <a:srgbClr val="FF0000"/>
                </a:solidFill>
              </a:rPr>
              <a:t>柯華葳</a:t>
            </a:r>
            <a:endParaRPr lang="zh-TW" altLang="en-US" dirty="0">
              <a:solidFill>
                <a:srgbClr val="FF0000"/>
              </a:solidFill>
            </a:endParaRPr>
          </a:p>
        </p:txBody>
      </p:sp>
      <p:sp>
        <p:nvSpPr>
          <p:cNvPr id="3" name="內容版面配置區 2"/>
          <p:cNvSpPr>
            <a:spLocks noGrp="1"/>
          </p:cNvSpPr>
          <p:nvPr>
            <p:ph sz="quarter" idx="1"/>
          </p:nvPr>
        </p:nvSpPr>
        <p:spPr/>
        <p:txBody>
          <a:bodyPr>
            <a:normAutofit/>
          </a:bodyPr>
          <a:lstStyle/>
          <a:p>
            <a:r>
              <a:rPr lang="zh-TW" altLang="en-US" dirty="0" smtClean="0">
                <a:solidFill>
                  <a:srgbClr val="FF0000"/>
                </a:solidFill>
              </a:rPr>
              <a:t>（</a:t>
            </a:r>
            <a:r>
              <a:rPr lang="en-US" altLang="zh-TW" dirty="0" smtClean="0">
                <a:solidFill>
                  <a:srgbClr val="FF0000"/>
                </a:solidFill>
              </a:rPr>
              <a:t>1</a:t>
            </a:r>
            <a:r>
              <a:rPr lang="zh-TW" altLang="en-US" dirty="0" smtClean="0">
                <a:solidFill>
                  <a:srgbClr val="FF0000"/>
                </a:solidFill>
              </a:rPr>
              <a:t>）閱讀教學時間不足</a:t>
            </a:r>
          </a:p>
          <a:p>
            <a:pPr>
              <a:buNone/>
            </a:pPr>
            <a:r>
              <a:rPr lang="zh-TW" altLang="en-US" dirty="0" smtClean="0"/>
              <a:t>  語言教學時數和閱讀教學時數佔全部教學時數的比率</a:t>
            </a:r>
            <a:endParaRPr lang="en-US" altLang="zh-TW" dirty="0" smtClean="0"/>
          </a:p>
          <a:p>
            <a:pPr>
              <a:buNone/>
            </a:pPr>
            <a:r>
              <a:rPr lang="zh-TW" altLang="en-US" dirty="0" smtClean="0"/>
              <a:t>（語言</a:t>
            </a:r>
            <a:r>
              <a:rPr lang="en-US" altLang="zh-TW" dirty="0" smtClean="0"/>
              <a:t>22%</a:t>
            </a:r>
            <a:r>
              <a:rPr lang="zh-TW" altLang="en-US" dirty="0" smtClean="0"/>
              <a:t>，閱讀：</a:t>
            </a:r>
            <a:r>
              <a:rPr lang="en-US" altLang="zh-TW" dirty="0" smtClean="0"/>
              <a:t>9%</a:t>
            </a:r>
            <a:r>
              <a:rPr lang="zh-TW" altLang="en-US" dirty="0" smtClean="0"/>
              <a:t>）都較國際（語言：</a:t>
            </a:r>
            <a:r>
              <a:rPr lang="en-US" altLang="zh-TW" dirty="0" smtClean="0"/>
              <a:t>29%</a:t>
            </a:r>
            <a:r>
              <a:rPr lang="zh-TW" altLang="en-US" dirty="0" smtClean="0"/>
              <a:t>，閱讀：</a:t>
            </a:r>
            <a:r>
              <a:rPr lang="en-US" altLang="zh-TW" dirty="0" smtClean="0"/>
              <a:t>22%</a:t>
            </a:r>
            <a:r>
              <a:rPr lang="zh-TW" altLang="en-US" dirty="0" smtClean="0"/>
              <a:t>）平均比例低。</a:t>
            </a:r>
          </a:p>
          <a:p>
            <a:r>
              <a:rPr lang="zh-TW" altLang="en-US" dirty="0" smtClean="0">
                <a:solidFill>
                  <a:srgbClr val="FF0000"/>
                </a:solidFill>
              </a:rPr>
              <a:t>（</a:t>
            </a:r>
            <a:r>
              <a:rPr lang="en-US" altLang="zh-TW" dirty="0" smtClean="0">
                <a:solidFill>
                  <a:srgbClr val="FF0000"/>
                </a:solidFill>
              </a:rPr>
              <a:t>2</a:t>
            </a:r>
            <a:r>
              <a:rPr lang="zh-TW" altLang="en-US" dirty="0" smtClean="0">
                <a:solidFill>
                  <a:srgbClr val="FF0000"/>
                </a:solidFill>
              </a:rPr>
              <a:t>）字詞教學時間過多</a:t>
            </a:r>
          </a:p>
          <a:p>
            <a:pPr>
              <a:buNone/>
            </a:pPr>
            <a:r>
              <a:rPr lang="zh-TW" altLang="en-US" dirty="0" smtClean="0"/>
              <a:t>    課堂上教師以全班為主進行國語科教學，較重字詞教學，</a:t>
            </a:r>
            <a:r>
              <a:rPr lang="zh-TW" altLang="en-US" dirty="0" smtClean="0">
                <a:solidFill>
                  <a:srgbClr val="0070C0"/>
                </a:solidFill>
              </a:rPr>
              <a:t>閱讀策略教學的頻率偏低，學校需要加強解釋理解歷程的教學。</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sz="quarter" idx="1"/>
          </p:nvPr>
        </p:nvSpPr>
        <p:spPr/>
        <p:txBody>
          <a:bodyPr>
            <a:normAutofit/>
          </a:bodyPr>
          <a:lstStyle/>
          <a:p>
            <a:r>
              <a:rPr lang="zh-TW" altLang="en-US" dirty="0" smtClean="0">
                <a:solidFill>
                  <a:srgbClr val="FF0000"/>
                </a:solidFill>
              </a:rPr>
              <a:t>（</a:t>
            </a:r>
            <a:r>
              <a:rPr lang="en-US" altLang="zh-TW" dirty="0" smtClean="0">
                <a:solidFill>
                  <a:srgbClr val="FF0000"/>
                </a:solidFill>
              </a:rPr>
              <a:t>3</a:t>
            </a:r>
            <a:r>
              <a:rPr lang="zh-TW" altLang="en-US" dirty="0" smtClean="0">
                <a:solidFill>
                  <a:srgbClr val="FF0000"/>
                </a:solidFill>
              </a:rPr>
              <a:t>）閱讀廣度要增加</a:t>
            </a:r>
          </a:p>
          <a:p>
            <a:pPr>
              <a:buNone/>
            </a:pPr>
            <a:r>
              <a:rPr lang="zh-TW" altLang="en-US" dirty="0" smtClean="0"/>
              <a:t>    有</a:t>
            </a:r>
            <a:r>
              <a:rPr lang="en-US" altLang="zh-TW" dirty="0" smtClean="0"/>
              <a:t>50%</a:t>
            </a:r>
            <a:r>
              <a:rPr lang="zh-TW" altLang="en-US" dirty="0" smtClean="0"/>
              <a:t>左右的老師未曾指定學生閱讀說明文相關的文本，包括指引或說明書、圖表、圖解或統計圖。</a:t>
            </a:r>
          </a:p>
          <a:p>
            <a:r>
              <a:rPr lang="zh-TW" altLang="en-US" dirty="0" smtClean="0"/>
              <a:t>（</a:t>
            </a:r>
            <a:r>
              <a:rPr lang="en-US" altLang="zh-TW" dirty="0" smtClean="0">
                <a:solidFill>
                  <a:srgbClr val="FF0000"/>
                </a:solidFill>
              </a:rPr>
              <a:t>4</a:t>
            </a:r>
            <a:r>
              <a:rPr lang="zh-TW" altLang="en-US" dirty="0" smtClean="0">
                <a:solidFill>
                  <a:srgbClr val="FF0000"/>
                </a:solidFill>
              </a:rPr>
              <a:t>）閱讀研習不足</a:t>
            </a:r>
          </a:p>
          <a:p>
            <a:pPr>
              <a:buNone/>
            </a:pPr>
            <a:r>
              <a:rPr lang="zh-TW" altLang="en-US" dirty="0" smtClean="0"/>
              <a:t>   有</a:t>
            </a:r>
            <a:r>
              <a:rPr lang="en-US" altLang="zh-TW" dirty="0" smtClean="0"/>
              <a:t>40%</a:t>
            </a:r>
            <a:r>
              <a:rPr lang="zh-TW" altLang="en-US" dirty="0" smtClean="0"/>
              <a:t>左右教師未接受過閱讀教學相關的專業培訓。老師需要閱讀理解教學方面的在職進修。</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rPr>
              <a:t> 學者意見</a:t>
            </a:r>
            <a:r>
              <a:rPr lang="en-US" altLang="zh-TW" dirty="0" smtClean="0">
                <a:solidFill>
                  <a:srgbClr val="FF0000"/>
                </a:solidFill>
              </a:rPr>
              <a:t>-</a:t>
            </a:r>
            <a:r>
              <a:rPr lang="zh-TW" altLang="en-US" dirty="0" smtClean="0">
                <a:solidFill>
                  <a:srgbClr val="FF0000"/>
                </a:solidFill>
              </a:rPr>
              <a:t>潘麗珠</a:t>
            </a:r>
            <a:endParaRPr lang="zh-TW" altLang="en-US" dirty="0">
              <a:solidFill>
                <a:srgbClr val="FF0000"/>
              </a:solidFill>
            </a:endParaRPr>
          </a:p>
        </p:txBody>
      </p:sp>
      <p:sp>
        <p:nvSpPr>
          <p:cNvPr id="3" name="內容版面配置區 2"/>
          <p:cNvSpPr>
            <a:spLocks noGrp="1"/>
          </p:cNvSpPr>
          <p:nvPr>
            <p:ph sz="quarter" idx="1"/>
          </p:nvPr>
        </p:nvSpPr>
        <p:spPr/>
        <p:txBody>
          <a:bodyPr>
            <a:normAutofit/>
          </a:bodyPr>
          <a:lstStyle/>
          <a:p>
            <a:r>
              <a:rPr lang="en-US" altLang="zh-TW" dirty="0" smtClean="0"/>
              <a:t>1.</a:t>
            </a:r>
            <a:r>
              <a:rPr lang="zh-TW" altLang="en-US" dirty="0" smtClean="0"/>
              <a:t>絕大部分的中小學教師儘管自己可能經常閱讀，</a:t>
            </a:r>
            <a:r>
              <a:rPr lang="zh-TW" altLang="en-US" dirty="0" smtClean="0">
                <a:solidFill>
                  <a:srgbClr val="0070C0"/>
                </a:solidFill>
              </a:rPr>
              <a:t>卻不見得了解「如何閱讀」或思考過「閱讀方法」、「閱讀策略」的相關問題。</a:t>
            </a:r>
            <a:r>
              <a:rPr lang="en-US" altLang="zh-TW" dirty="0" smtClean="0"/>
              <a:t>……</a:t>
            </a:r>
            <a:r>
              <a:rPr lang="zh-TW" altLang="en-US" dirty="0" smtClean="0"/>
              <a:t>例如吩咐學生讀一本課外書，或剪貼一些方塊文章，書寫讀後心得，卻不說明如何讀、要把握什麼重點、具體的閱讀流程、閱讀之後可以達成什麼目標。</a:t>
            </a:r>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sz="quarter" idx="1"/>
          </p:nvPr>
        </p:nvSpPr>
        <p:spPr/>
        <p:txBody>
          <a:bodyPr/>
          <a:lstStyle/>
          <a:p>
            <a:r>
              <a:rPr lang="en-US" altLang="zh-TW" dirty="0" smtClean="0"/>
              <a:t>2.</a:t>
            </a:r>
            <a:r>
              <a:rPr lang="zh-TW" altLang="en-US" dirty="0" smtClean="0"/>
              <a:t>傳統國語文教學，著重文字的形、音、義和文法、修辭、章法結構的講解與分析，這些技能雖重要，但應</a:t>
            </a:r>
            <a:r>
              <a:rPr lang="zh-TW" altLang="en-US" dirty="0" smtClean="0">
                <a:solidFill>
                  <a:srgbClr val="FF0000"/>
                </a:solidFill>
              </a:rPr>
              <a:t>屬於基礎層次，在國小階段應該達成一定的任務</a:t>
            </a:r>
            <a:r>
              <a:rPr lang="zh-TW" altLang="en-US" dirty="0" smtClean="0"/>
              <a:t>。</a:t>
            </a:r>
            <a:r>
              <a:rPr lang="zh-TW" altLang="en-US" dirty="0" smtClean="0">
                <a:solidFill>
                  <a:srgbClr val="0070C0"/>
                </a:solidFill>
              </a:rPr>
              <a:t>到了國中階段，必須在固有基礎上開展較通盤的做法，</a:t>
            </a:r>
            <a:r>
              <a:rPr lang="zh-TW" altLang="en-US" dirty="0" smtClean="0">
                <a:solidFill>
                  <a:srgbClr val="FF0000"/>
                </a:solidFill>
              </a:rPr>
              <a:t>講究策略與效率。</a:t>
            </a:r>
          </a:p>
          <a:p>
            <a:endParaRPr lang="zh-TW"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800" dirty="0" smtClean="0">
                <a:solidFill>
                  <a:srgbClr val="FF0000"/>
                </a:solidFill>
              </a:rPr>
              <a:t>香港的做法</a:t>
            </a:r>
            <a:endParaRPr lang="zh-TW" altLang="en-US" sz="4800" dirty="0">
              <a:solidFill>
                <a:srgbClr val="FF0000"/>
              </a:solidFill>
            </a:endParaRPr>
          </a:p>
        </p:txBody>
      </p:sp>
      <p:sp>
        <p:nvSpPr>
          <p:cNvPr id="3" name="內容版面配置區 2"/>
          <p:cNvSpPr>
            <a:spLocks noGrp="1"/>
          </p:cNvSpPr>
          <p:nvPr>
            <p:ph sz="quarter" idx="1"/>
          </p:nvPr>
        </p:nvSpPr>
        <p:spPr/>
        <p:txBody>
          <a:bodyPr/>
          <a:lstStyle/>
          <a:p>
            <a:r>
              <a:rPr lang="zh-TW" altLang="en-US" sz="3600" dirty="0" smtClean="0"/>
              <a:t>在</a:t>
            </a:r>
            <a:r>
              <a:rPr lang="en-US" altLang="zh-TW" sz="3600" dirty="0" smtClean="0"/>
              <a:t>2000 </a:t>
            </a:r>
            <a:r>
              <a:rPr lang="zh-TW" altLang="en-US" sz="3600" dirty="0" smtClean="0"/>
              <a:t>年便啟動教育改革。</a:t>
            </a:r>
            <a:endParaRPr lang="en-US" altLang="zh-TW" sz="3600" dirty="0" smtClean="0"/>
          </a:p>
          <a:p>
            <a:r>
              <a:rPr lang="zh-TW" altLang="en-US" sz="3600" dirty="0" smtClean="0"/>
              <a:t>把中國語文課程列為關鍵改造的第一步。</a:t>
            </a:r>
            <a:endParaRPr lang="en-US" altLang="zh-TW" sz="3600" dirty="0" smtClean="0"/>
          </a:p>
          <a:p>
            <a:r>
              <a:rPr lang="zh-TW" altLang="en-US" sz="3600" dirty="0" smtClean="0"/>
              <a:t>課程改革的背後，教育局和學界、教學現場教師合作，有嚴謹的研究、實驗、推廣、控制、改善等完善架構</a:t>
            </a:r>
            <a:r>
              <a:rPr lang="zh-TW" altLang="en-US" dirty="0"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solidFill>
                  <a:srgbClr val="FF0000"/>
                </a:solidFill>
              </a:rPr>
              <a:t>負責多項課程改革的</a:t>
            </a:r>
            <a:r>
              <a:rPr lang="zh-TW" altLang="en-US" b="1" dirty="0" smtClean="0">
                <a:solidFill>
                  <a:srgbClr val="FF0000"/>
                </a:solidFill>
              </a:rPr>
              <a:t>謝錫金</a:t>
            </a:r>
            <a:r>
              <a:rPr lang="zh-TW" altLang="en-US" dirty="0" smtClean="0">
                <a:solidFill>
                  <a:srgbClr val="FF0000"/>
                </a:solidFill>
              </a:rPr>
              <a:t>表示：</a:t>
            </a:r>
            <a:endParaRPr lang="zh-TW" altLang="en-US" dirty="0">
              <a:solidFill>
                <a:srgbClr val="FF0000"/>
              </a:solidFill>
            </a:endParaRPr>
          </a:p>
        </p:txBody>
      </p:sp>
      <p:sp>
        <p:nvSpPr>
          <p:cNvPr id="3" name="內容版面配置區 2"/>
          <p:cNvSpPr>
            <a:spLocks noGrp="1"/>
          </p:cNvSpPr>
          <p:nvPr>
            <p:ph sz="quarter" idx="1"/>
          </p:nvPr>
        </p:nvSpPr>
        <p:spPr/>
        <p:txBody>
          <a:bodyPr>
            <a:noAutofit/>
          </a:bodyPr>
          <a:lstStyle/>
          <a:p>
            <a:r>
              <a:rPr lang="zh-TW" altLang="en-US" sz="3200" dirty="0" smtClean="0"/>
              <a:t>研究是政策的後盾。當有理念，就要透過國外研究的基礎，加上香港實地研究的經驗，形成教材。</a:t>
            </a:r>
            <a:endParaRPr lang="en-US" altLang="zh-TW" sz="3200" dirty="0" smtClean="0"/>
          </a:p>
          <a:p>
            <a:r>
              <a:rPr lang="zh-TW" altLang="en-US" sz="3200" dirty="0" smtClean="0"/>
              <a:t>通常教育局的理念形成後，就會從一個班級開始實驗，然後逐漸擴張到學校，漸次推到六個受測學校實驗。</a:t>
            </a:r>
            <a:endParaRPr lang="en-US" altLang="zh-TW" sz="3200" dirty="0" smtClean="0"/>
          </a:p>
          <a:p>
            <a:r>
              <a:rPr lang="zh-TW" altLang="en-US" sz="3200" dirty="0" smtClean="0"/>
              <a:t>實驗成功的方法，再推廣到各學校使用。學校推動新教學的期間，教育局同時聯合學者做大規模的家長研討會，推廣理念，改變家長的想法</a:t>
            </a:r>
            <a:endParaRPr lang="zh-TW" alt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solidFill>
                  <a:srgbClr val="FF0000"/>
                </a:solidFill>
              </a:rPr>
              <a:t>何謂策略？</a:t>
            </a:r>
            <a:endParaRPr lang="zh-TW" altLang="en-US" sz="4000" dirty="0">
              <a:solidFill>
                <a:srgbClr val="FF0000"/>
              </a:solidFill>
            </a:endParaRPr>
          </a:p>
        </p:txBody>
      </p:sp>
      <p:sp>
        <p:nvSpPr>
          <p:cNvPr id="3" name="內容版面配置區 2"/>
          <p:cNvSpPr>
            <a:spLocks noGrp="1"/>
          </p:cNvSpPr>
          <p:nvPr>
            <p:ph sz="quarter" idx="1"/>
          </p:nvPr>
        </p:nvSpPr>
        <p:spPr/>
        <p:txBody>
          <a:bodyPr/>
          <a:lstStyle/>
          <a:p>
            <a:r>
              <a:rPr lang="zh-TW" altLang="en-US" dirty="0" smtClean="0"/>
              <a:t>策略是刻意選擇、展布、監控計劃以達到目的的認知過程。</a:t>
            </a:r>
            <a:endParaRPr lang="en-US" altLang="zh-TW" dirty="0" smtClean="0"/>
          </a:p>
          <a:p>
            <a:r>
              <a:rPr lang="zh-TW" altLang="en-US" dirty="0" smtClean="0"/>
              <a:t>學生運用策略的時候，他們逐漸理解文本，對自己的推論過程也愈益內行</a:t>
            </a:r>
            <a:endParaRPr lang="en-US" altLang="zh-TW" dirty="0" smtClean="0"/>
          </a:p>
          <a:p>
            <a:r>
              <a:rPr lang="zh-TW" altLang="en-US" dirty="0" smtClean="0"/>
              <a:t>通曉策略的讀者會為了閱讀不同文類而不斷改變策略</a:t>
            </a: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solidFill>
                <a:srgbClr val="FF0000"/>
              </a:solidFill>
            </a:endParaRPr>
          </a:p>
        </p:txBody>
      </p:sp>
      <p:sp>
        <p:nvSpPr>
          <p:cNvPr id="3" name="內容版面配置區 2"/>
          <p:cNvSpPr>
            <a:spLocks noGrp="1"/>
          </p:cNvSpPr>
          <p:nvPr>
            <p:ph sz="quarter" idx="1"/>
          </p:nvPr>
        </p:nvSpPr>
        <p:spPr/>
        <p:txBody>
          <a:bodyPr>
            <a:normAutofit/>
          </a:bodyPr>
          <a:lstStyle/>
          <a:p>
            <a:endParaRPr lang="en-US" altLang="zh-TW" sz="5400" dirty="0" smtClean="0">
              <a:solidFill>
                <a:srgbClr val="FF0000"/>
              </a:solidFill>
            </a:endParaRPr>
          </a:p>
          <a:p>
            <a:r>
              <a:rPr lang="en-US" altLang="zh-TW" sz="5400" dirty="0" smtClean="0">
                <a:solidFill>
                  <a:srgbClr val="FF0000"/>
                </a:solidFill>
              </a:rPr>
              <a:t>   </a:t>
            </a:r>
            <a:r>
              <a:rPr lang="zh-TW" altLang="en-US" sz="5400" dirty="0" smtClean="0">
                <a:solidFill>
                  <a:srgbClr val="FF0000"/>
                </a:solidFill>
              </a:rPr>
              <a:t>香港策略教學示例</a:t>
            </a:r>
            <a:endParaRPr lang="zh-TW" altLang="en-US" sz="5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rPr>
              <a:t>臺灣相關策略研究機構</a:t>
            </a:r>
            <a:endParaRPr lang="zh-TW" altLang="en-US" dirty="0">
              <a:solidFill>
                <a:srgbClr val="FF0000"/>
              </a:solidFill>
            </a:endParaRPr>
          </a:p>
        </p:txBody>
      </p:sp>
      <p:sp>
        <p:nvSpPr>
          <p:cNvPr id="3" name="內容版面配置區 2"/>
          <p:cNvSpPr>
            <a:spLocks noGrp="1"/>
          </p:cNvSpPr>
          <p:nvPr>
            <p:ph sz="quarter" idx="1"/>
          </p:nvPr>
        </p:nvSpPr>
        <p:spPr/>
        <p:txBody>
          <a:bodyPr>
            <a:normAutofit/>
          </a:bodyPr>
          <a:lstStyle/>
          <a:p>
            <a:pPr>
              <a:buNone/>
            </a:pPr>
            <a:r>
              <a:rPr lang="en-US" altLang="zh-TW" sz="4800" dirty="0" smtClean="0"/>
              <a:t>TASA</a:t>
            </a:r>
            <a:r>
              <a:rPr lang="zh-TW" altLang="en-US" sz="4800" dirty="0" smtClean="0"/>
              <a:t>國家教育研究院</a:t>
            </a:r>
            <a:endParaRPr lang="en-US" altLang="zh-TW" sz="4800" dirty="0" smtClean="0"/>
          </a:p>
          <a:p>
            <a:pPr>
              <a:buNone/>
            </a:pPr>
            <a:r>
              <a:rPr lang="zh-TW" altLang="en-US" sz="4800" dirty="0" smtClean="0"/>
              <a:t>（台北）</a:t>
            </a:r>
            <a:endParaRPr lang="en-US" altLang="zh-TW" sz="4800" dirty="0" smtClean="0"/>
          </a:p>
          <a:p>
            <a:pPr>
              <a:buNone/>
            </a:pPr>
            <a:endParaRPr lang="en-US" altLang="zh-TW" sz="4800" dirty="0" smtClean="0"/>
          </a:p>
          <a:p>
            <a:pPr>
              <a:buNone/>
            </a:pPr>
            <a:r>
              <a:rPr lang="en-US" altLang="zh-TW" sz="4800" dirty="0" smtClean="0"/>
              <a:t>PISA</a:t>
            </a:r>
            <a:r>
              <a:rPr lang="zh-TW" altLang="en-US" sz="4800" dirty="0" smtClean="0"/>
              <a:t>國家研究中心</a:t>
            </a:r>
            <a:endParaRPr lang="en-US" altLang="zh-TW" sz="4800" dirty="0" smtClean="0"/>
          </a:p>
          <a:p>
            <a:pPr>
              <a:buNone/>
            </a:pPr>
            <a:r>
              <a:rPr lang="zh-TW" altLang="en-US" sz="4800" dirty="0" smtClean="0"/>
              <a:t>（台南）</a:t>
            </a:r>
            <a:endParaRPr lang="en-US" altLang="zh-TW" sz="4800" dirty="0" smtClean="0"/>
          </a:p>
          <a:p>
            <a:pPr>
              <a:buNone/>
            </a:pPr>
            <a:endParaRPr lang="en-US" altLang="zh-TW" sz="4800" dirty="0" smtClean="0"/>
          </a:p>
          <a:p>
            <a:pPr>
              <a:buNone/>
            </a:pPr>
            <a:endParaRPr lang="zh-TW" altLang="en-US" sz="4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1"/>
          <p:cNvSpPr>
            <a:spLocks noGrp="1"/>
          </p:cNvSpPr>
          <p:nvPr>
            <p:ph type="subTitle" idx="1"/>
          </p:nvPr>
        </p:nvSpPr>
        <p:spPr>
          <a:xfrm>
            <a:off x="928662" y="3286124"/>
            <a:ext cx="7786742" cy="2643206"/>
          </a:xfrm>
        </p:spPr>
        <p:txBody>
          <a:bodyPr>
            <a:normAutofit fontScale="92500"/>
          </a:bodyPr>
          <a:lstStyle/>
          <a:p>
            <a:r>
              <a:rPr lang="en-US" altLang="zh-TW" sz="3600" dirty="0" smtClean="0"/>
              <a:t>5-3-5 </a:t>
            </a:r>
            <a:r>
              <a:rPr lang="zh-TW" altLang="en-US" sz="3600" dirty="0" smtClean="0"/>
              <a:t>能運用不同的閱讀策略，增進</a:t>
            </a:r>
            <a:endParaRPr lang="en-US" altLang="zh-TW" sz="3600" dirty="0" smtClean="0"/>
          </a:p>
          <a:p>
            <a:r>
              <a:rPr lang="zh-TW" altLang="en-US" sz="3600" dirty="0" smtClean="0"/>
              <a:t>閱讀的能力。</a:t>
            </a:r>
            <a:endParaRPr lang="en-US" altLang="zh-TW" sz="3600" dirty="0" smtClean="0"/>
          </a:p>
          <a:p>
            <a:r>
              <a:rPr lang="en-US" altLang="zh-TW" sz="3600" dirty="0" smtClean="0"/>
              <a:t>5-4-2 </a:t>
            </a:r>
            <a:r>
              <a:rPr lang="zh-TW" altLang="en-US" sz="3600" dirty="0" smtClean="0"/>
              <a:t>能靈活運用不同的閱讀理解策       略，發展自己的讀書方法。</a:t>
            </a:r>
            <a:endParaRPr lang="zh-TW" altLang="en-US" sz="3600" dirty="0"/>
          </a:p>
        </p:txBody>
      </p:sp>
      <p:sp>
        <p:nvSpPr>
          <p:cNvPr id="3" name="標題 2"/>
          <p:cNvSpPr>
            <a:spLocks noGrp="1"/>
          </p:cNvSpPr>
          <p:nvPr>
            <p:ph type="ctrTitle"/>
          </p:nvPr>
        </p:nvSpPr>
        <p:spPr>
          <a:xfrm>
            <a:off x="457200" y="1500174"/>
            <a:ext cx="8229600" cy="1143008"/>
          </a:xfrm>
        </p:spPr>
        <p:txBody>
          <a:bodyPr>
            <a:normAutofit fontScale="90000"/>
          </a:bodyPr>
          <a:lstStyle/>
          <a:p>
            <a:r>
              <a:rPr lang="en-US" altLang="zh-TW" dirty="0" smtClean="0"/>
              <a:t>〈</a:t>
            </a:r>
            <a:r>
              <a:rPr lang="zh-TW" altLang="en-US" dirty="0" smtClean="0"/>
              <a:t>國民中小學九年一貫課程綱要</a:t>
            </a:r>
            <a:r>
              <a:rPr lang="en-US" altLang="zh-TW" dirty="0" smtClean="0"/>
              <a:t>〉</a:t>
            </a:r>
            <a:r>
              <a:rPr lang="zh-TW" altLang="en-US" dirty="0" smtClean="0"/>
              <a:t>語文學習領域，分段能力指標</a:t>
            </a:r>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3600" dirty="0" smtClean="0">
                <a:solidFill>
                  <a:schemeClr val="accent1"/>
                </a:solidFill>
                <a:latin typeface="+mj-ea"/>
                <a:hlinkClick r:id="rId2" action="ppaction://hlinkfile"/>
              </a:rPr>
              <a:t>92年國民中小學九年一貫課程綱要</a:t>
            </a:r>
            <a:endParaRPr lang="zh-TW" altLang="en-US" sz="3600" dirty="0">
              <a:solidFill>
                <a:schemeClr val="accent1"/>
              </a:solidFill>
              <a:latin typeface="+mj-ea"/>
            </a:endParaRPr>
          </a:p>
        </p:txBody>
      </p:sp>
      <p:sp>
        <p:nvSpPr>
          <p:cNvPr id="3" name="內容版面配置區 2"/>
          <p:cNvSpPr>
            <a:spLocks noGrp="1"/>
          </p:cNvSpPr>
          <p:nvPr>
            <p:ph sz="quarter" idx="1"/>
          </p:nvPr>
        </p:nvSpPr>
        <p:spPr/>
        <p:txBody>
          <a:bodyPr>
            <a:normAutofit/>
          </a:bodyPr>
          <a:lstStyle/>
          <a:p>
            <a:pPr>
              <a:buNone/>
            </a:pPr>
            <a:r>
              <a:rPr lang="en-US" dirty="0" smtClean="0"/>
              <a:t> </a:t>
            </a:r>
            <a:endParaRPr lang="zh-TW" altLang="en-US" dirty="0" smtClean="0"/>
          </a:p>
          <a:p>
            <a:r>
              <a:rPr lang="zh-TW" altLang="en-US" sz="3200" dirty="0" smtClean="0"/>
              <a:t>作文教材應配合單元教材及相關教材，並以學生生活經驗為中心，引發學生習寫作文之興趣。聯繫作文基本練習</a:t>
            </a:r>
            <a:r>
              <a:rPr lang="en-US" sz="3200" dirty="0" smtClean="0"/>
              <a:t>(</a:t>
            </a:r>
            <a:r>
              <a:rPr lang="zh-TW" altLang="en-US" sz="3200" dirty="0" smtClean="0"/>
              <a:t>造詞、造短語、造句、句子變化</a:t>
            </a:r>
            <a:r>
              <a:rPr lang="en-US" sz="3200" dirty="0" smtClean="0"/>
              <a:t>)</a:t>
            </a:r>
            <a:r>
              <a:rPr lang="zh-TW" altLang="en-US" sz="3200" dirty="0" smtClean="0"/>
              <a:t>，敘寫技巧</a:t>
            </a:r>
            <a:r>
              <a:rPr lang="en-US" sz="3200" dirty="0" smtClean="0"/>
              <a:t>(</a:t>
            </a:r>
            <a:r>
              <a:rPr lang="zh-TW" altLang="en-US" sz="3200" dirty="0" smtClean="0">
                <a:solidFill>
                  <a:schemeClr val="accent1"/>
                </a:solidFill>
              </a:rPr>
              <a:t>擴寫、縮寫、續寫、仿寫</a:t>
            </a:r>
            <a:r>
              <a:rPr lang="en-US" sz="3200" dirty="0" smtClean="0">
                <a:solidFill>
                  <a:schemeClr val="accent1"/>
                </a:solidFill>
              </a:rPr>
              <a:t>)</a:t>
            </a:r>
            <a:r>
              <a:rPr lang="zh-TW" altLang="en-US" sz="3200" dirty="0" smtClean="0">
                <a:solidFill>
                  <a:schemeClr val="accent1"/>
                </a:solidFill>
              </a:rPr>
              <a:t>及寫作步驟</a:t>
            </a:r>
            <a:r>
              <a:rPr lang="en-US" sz="3200" dirty="0" smtClean="0">
                <a:solidFill>
                  <a:schemeClr val="accent1"/>
                </a:solidFill>
              </a:rPr>
              <a:t>(</a:t>
            </a:r>
            <a:r>
              <a:rPr lang="zh-TW" altLang="en-US" sz="3200" dirty="0" smtClean="0">
                <a:solidFill>
                  <a:schemeClr val="accent1"/>
                </a:solidFill>
              </a:rPr>
              <a:t>審題、立意、選材、組織、修改、修辭等</a:t>
            </a:r>
            <a:r>
              <a:rPr lang="en-US" sz="3200" dirty="0" smtClean="0">
                <a:solidFill>
                  <a:schemeClr val="accent1"/>
                </a:solidFill>
              </a:rPr>
              <a:t>)</a:t>
            </a:r>
            <a:r>
              <a:rPr lang="zh-TW" altLang="en-US" sz="3200" dirty="0" smtClean="0">
                <a:solidFill>
                  <a:schemeClr val="accent1"/>
                </a:solidFill>
              </a:rPr>
              <a:t>配合習作、寫作練習等，由淺入深，作通盤的規劃安排。</a:t>
            </a:r>
          </a:p>
          <a:p>
            <a:endParaRPr lang="zh-TW"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5720" y="500042"/>
            <a:ext cx="8534400" cy="857256"/>
          </a:xfrm>
        </p:spPr>
        <p:txBody>
          <a:bodyPr>
            <a:normAutofit fontScale="90000"/>
          </a:bodyPr>
          <a:lstStyle/>
          <a:p>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zh-TW" altLang="en-US" sz="4000" dirty="0" smtClean="0">
                <a:solidFill>
                  <a:srgbClr val="FF0000"/>
                </a:solidFill>
              </a:rPr>
              <a:t>教育部閱讀理解策略教學手冊重點整理</a:t>
            </a:r>
            <a:br>
              <a:rPr lang="zh-TW" altLang="en-US" sz="4000" dirty="0" smtClean="0">
                <a:solidFill>
                  <a:srgbClr val="FF0000"/>
                </a:solidFill>
              </a:rPr>
            </a:br>
            <a:endParaRPr lang="zh-TW" altLang="en-US" sz="4000" dirty="0">
              <a:solidFill>
                <a:srgbClr val="FF0000"/>
              </a:solidFill>
            </a:endParaRPr>
          </a:p>
        </p:txBody>
      </p:sp>
      <p:sp>
        <p:nvSpPr>
          <p:cNvPr id="3" name="內容版面配置區 2"/>
          <p:cNvSpPr>
            <a:spLocks noGrp="1"/>
          </p:cNvSpPr>
          <p:nvPr>
            <p:ph sz="quarter" idx="1"/>
          </p:nvPr>
        </p:nvSpPr>
        <p:spPr>
          <a:xfrm>
            <a:off x="914400" y="1000108"/>
            <a:ext cx="7772400" cy="5019692"/>
          </a:xfrm>
        </p:spPr>
        <p:txBody>
          <a:bodyPr>
            <a:normAutofit fontScale="92500"/>
          </a:bodyPr>
          <a:lstStyle/>
          <a:p>
            <a:r>
              <a:rPr lang="en-US" sz="3000" dirty="0" smtClean="0">
                <a:solidFill>
                  <a:srgbClr val="FF0000"/>
                </a:solidFill>
              </a:rPr>
              <a:t>1</a:t>
            </a:r>
            <a:r>
              <a:rPr lang="zh-TW" altLang="en-US" sz="3000" dirty="0" smtClean="0">
                <a:solidFill>
                  <a:srgbClr val="FF0000"/>
                </a:solidFill>
              </a:rPr>
              <a:t>、 預測 </a:t>
            </a:r>
            <a:endParaRPr lang="en-US" altLang="zh-TW" sz="3000" dirty="0" smtClean="0">
              <a:solidFill>
                <a:srgbClr val="FF0000"/>
              </a:solidFill>
            </a:endParaRPr>
          </a:p>
          <a:p>
            <a:r>
              <a:rPr lang="zh-TW" altLang="en-US" dirty="0" smtClean="0"/>
              <a:t>（</a:t>
            </a:r>
            <a:r>
              <a:rPr lang="en-US" dirty="0" smtClean="0"/>
              <a:t>1</a:t>
            </a:r>
            <a:r>
              <a:rPr lang="zh-TW" altLang="en-US" dirty="0" smtClean="0"/>
              <a:t>）所謂預測，是利用文本預期接下來將要發生的</a:t>
            </a:r>
            <a:endParaRPr lang="en-US" altLang="zh-TW" dirty="0" smtClean="0"/>
          </a:p>
          <a:p>
            <a:r>
              <a:rPr lang="en-US" altLang="zh-TW" dirty="0" smtClean="0"/>
              <a:t>          </a:t>
            </a:r>
            <a:r>
              <a:rPr lang="zh-TW" altLang="en-US" dirty="0" smtClean="0"/>
              <a:t>情節，是否與作者的陳述一致。</a:t>
            </a:r>
          </a:p>
          <a:p>
            <a:r>
              <a:rPr lang="zh-TW" altLang="en-US" dirty="0" smtClean="0"/>
              <a:t>（</a:t>
            </a:r>
            <a:r>
              <a:rPr lang="en-US" dirty="0" smtClean="0"/>
              <a:t>2</a:t>
            </a:r>
            <a:r>
              <a:rPr lang="zh-TW" altLang="en-US" dirty="0" smtClean="0"/>
              <a:t>）預測策略的重點在於「問問題」，亦即，教師</a:t>
            </a:r>
            <a:endParaRPr lang="en-US" altLang="zh-TW" dirty="0" smtClean="0"/>
          </a:p>
          <a:p>
            <a:pPr>
              <a:buNone/>
            </a:pPr>
            <a:r>
              <a:rPr lang="en-US" altLang="zh-TW" dirty="0" smtClean="0"/>
              <a:t>             </a:t>
            </a:r>
            <a:r>
              <a:rPr lang="zh-TW" altLang="en-US" dirty="0" smtClean="0"/>
              <a:t>要問對問題，讓學生有方向的猜測。而什麼是</a:t>
            </a:r>
            <a:endParaRPr lang="en-US" altLang="zh-TW" dirty="0" smtClean="0"/>
          </a:p>
          <a:p>
            <a:pPr>
              <a:buNone/>
            </a:pPr>
            <a:r>
              <a:rPr lang="zh-TW" altLang="en-US" dirty="0" smtClean="0"/>
              <a:t>          「對的問題」？這與教師是否掌握文章結構以及</a:t>
            </a:r>
            <a:endParaRPr lang="en-US" altLang="zh-TW" dirty="0" smtClean="0"/>
          </a:p>
          <a:p>
            <a:pPr>
              <a:buNone/>
            </a:pPr>
            <a:r>
              <a:rPr lang="en-US" altLang="zh-TW" dirty="0" smtClean="0"/>
              <a:t>             </a:t>
            </a:r>
            <a:r>
              <a:rPr lang="zh-TW" altLang="en-US" dirty="0" smtClean="0"/>
              <a:t>解讀文章意涵有關。此外，教師若能了解學生 </a:t>
            </a:r>
            <a:endParaRPr lang="en-US" altLang="zh-TW" dirty="0" smtClean="0"/>
          </a:p>
          <a:p>
            <a:pPr>
              <a:buNone/>
            </a:pPr>
            <a:r>
              <a:rPr lang="en-US" altLang="zh-TW" dirty="0" smtClean="0"/>
              <a:t>          </a:t>
            </a:r>
            <a:r>
              <a:rPr lang="zh-TW" altLang="en-US" dirty="0" smtClean="0"/>
              <a:t>   閱讀文章可能產生錯誤理解之處而設計活動，</a:t>
            </a:r>
            <a:endParaRPr lang="en-US" altLang="zh-TW" dirty="0" smtClean="0"/>
          </a:p>
          <a:p>
            <a:pPr>
              <a:buNone/>
            </a:pPr>
            <a:r>
              <a:rPr lang="en-US" altLang="zh-TW" dirty="0" smtClean="0"/>
              <a:t>            </a:t>
            </a:r>
            <a:r>
              <a:rPr lang="zh-TW" altLang="en-US" dirty="0" smtClean="0"/>
              <a:t> 更能有助學生的理解</a:t>
            </a:r>
          </a:p>
          <a:p>
            <a:endParaRPr lang="zh-TW" altLang="en-US" dirty="0" smtClean="0"/>
          </a:p>
          <a:p>
            <a:endParaRPr lang="zh-TW"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5720" y="571480"/>
            <a:ext cx="8534400" cy="758952"/>
          </a:xfrm>
        </p:spPr>
        <p:txBody>
          <a:bodyPr>
            <a:normAutofit fontScale="90000"/>
          </a:bodyPr>
          <a:lstStyle/>
          <a:p>
            <a:r>
              <a:rPr lang="en-US" dirty="0" smtClean="0">
                <a:solidFill>
                  <a:srgbClr val="FF0000"/>
                </a:solidFill>
              </a:rPr>
              <a:t>2</a:t>
            </a:r>
            <a:r>
              <a:rPr lang="zh-TW" altLang="en-US" dirty="0" smtClean="0">
                <a:solidFill>
                  <a:srgbClr val="FF0000"/>
                </a:solidFill>
              </a:rPr>
              <a:t>、 連結 </a:t>
            </a:r>
            <a:r>
              <a:rPr lang="en-US" altLang="zh-TW" dirty="0" smtClean="0">
                <a:solidFill>
                  <a:srgbClr val="FF0000"/>
                </a:solidFill>
              </a:rPr>
              <a:t/>
            </a:r>
            <a:br>
              <a:rPr lang="en-US" altLang="zh-TW" dirty="0" smtClean="0">
                <a:solidFill>
                  <a:srgbClr val="FF0000"/>
                </a:solidFill>
              </a:rPr>
            </a:br>
            <a:endParaRPr lang="zh-TW" altLang="en-US" dirty="0"/>
          </a:p>
        </p:txBody>
      </p:sp>
      <p:sp>
        <p:nvSpPr>
          <p:cNvPr id="3" name="內容版面配置區 2"/>
          <p:cNvSpPr>
            <a:spLocks noGrp="1"/>
          </p:cNvSpPr>
          <p:nvPr>
            <p:ph sz="quarter" idx="1"/>
          </p:nvPr>
        </p:nvSpPr>
        <p:spPr>
          <a:xfrm>
            <a:off x="928662" y="1428736"/>
            <a:ext cx="7758138" cy="4591064"/>
          </a:xfrm>
        </p:spPr>
        <p:txBody>
          <a:bodyPr>
            <a:normAutofit fontScale="92500"/>
          </a:bodyPr>
          <a:lstStyle/>
          <a:p>
            <a:r>
              <a:rPr lang="zh-TW" altLang="en-US" dirty="0" smtClean="0"/>
              <a:t>（</a:t>
            </a:r>
            <a:r>
              <a:rPr lang="en-US" dirty="0" smtClean="0"/>
              <a:t>1</a:t>
            </a:r>
            <a:r>
              <a:rPr lang="zh-TW" altLang="en-US" dirty="0" smtClean="0"/>
              <a:t>）將所讀文本與自己的經驗、背景知識連結或是 </a:t>
            </a:r>
            <a:endParaRPr lang="en-US" altLang="zh-TW" dirty="0" smtClean="0"/>
          </a:p>
          <a:p>
            <a:r>
              <a:rPr lang="en-US" altLang="zh-TW" dirty="0" smtClean="0"/>
              <a:t>        </a:t>
            </a:r>
            <a:r>
              <a:rPr lang="zh-TW" altLang="en-US" dirty="0" smtClean="0"/>
              <a:t>  與其他類似文本串聯，就是做文</a:t>
            </a:r>
            <a:r>
              <a:rPr lang="en-US" dirty="0" smtClean="0"/>
              <a:t>-</a:t>
            </a:r>
            <a:r>
              <a:rPr lang="zh-TW" altLang="en-US" dirty="0" smtClean="0"/>
              <a:t>我、文</a:t>
            </a:r>
            <a:r>
              <a:rPr lang="en-US" dirty="0" smtClean="0"/>
              <a:t>-</a:t>
            </a:r>
            <a:r>
              <a:rPr lang="zh-TW" altLang="en-US" dirty="0" smtClean="0"/>
              <a:t>文、</a:t>
            </a:r>
            <a:endParaRPr lang="en-US" altLang="zh-TW" dirty="0" smtClean="0"/>
          </a:p>
          <a:p>
            <a:r>
              <a:rPr lang="en-US" altLang="zh-TW" dirty="0" smtClean="0"/>
              <a:t>         </a:t>
            </a:r>
            <a:r>
              <a:rPr lang="zh-TW" altLang="en-US" dirty="0" smtClean="0"/>
              <a:t> 文</a:t>
            </a:r>
            <a:r>
              <a:rPr lang="en-US" dirty="0" smtClean="0"/>
              <a:t>-</a:t>
            </a:r>
            <a:r>
              <a:rPr lang="zh-TW" altLang="en-US" dirty="0" smtClean="0"/>
              <a:t>世界的連結，目的在擴大文本理解層面。</a:t>
            </a:r>
          </a:p>
          <a:p>
            <a:r>
              <a:rPr lang="zh-TW" altLang="en-US" dirty="0" smtClean="0"/>
              <a:t>（</a:t>
            </a:r>
            <a:r>
              <a:rPr lang="en-US" dirty="0" smtClean="0"/>
              <a:t>2</a:t>
            </a:r>
            <a:r>
              <a:rPr lang="zh-TW" altLang="en-US" dirty="0" smtClean="0"/>
              <a:t>）讀者閱讀文章時將文本內容與自己的經驗與先</a:t>
            </a:r>
            <a:endParaRPr lang="en-US" altLang="zh-TW" dirty="0" smtClean="0"/>
          </a:p>
          <a:p>
            <a:r>
              <a:rPr lang="en-US" altLang="zh-TW" dirty="0" smtClean="0"/>
              <a:t>           </a:t>
            </a:r>
            <a:r>
              <a:rPr lang="zh-TW" altLang="en-US" dirty="0" smtClean="0"/>
              <a:t>備知識連結，並能連結文本中的訊息，包含句</a:t>
            </a:r>
            <a:endParaRPr lang="en-US" altLang="zh-TW" dirty="0" smtClean="0"/>
          </a:p>
          <a:p>
            <a:r>
              <a:rPr lang="en-US" altLang="zh-TW" dirty="0" smtClean="0"/>
              <a:t>          </a:t>
            </a:r>
            <a:r>
              <a:rPr lang="zh-TW" altLang="en-US" dirty="0" smtClean="0"/>
              <a:t>子間與段落間的連結，使閱讀達到連貫性進而</a:t>
            </a:r>
            <a:endParaRPr lang="en-US" altLang="zh-TW" dirty="0" smtClean="0"/>
          </a:p>
          <a:p>
            <a:r>
              <a:rPr lang="en-US" altLang="zh-TW" dirty="0" smtClean="0"/>
              <a:t>           </a:t>
            </a:r>
            <a:r>
              <a:rPr lang="zh-TW" altLang="en-US" dirty="0" smtClean="0"/>
              <a:t>理解。先閱讀文章→ 喚起與文章主題相關的經</a:t>
            </a:r>
            <a:endParaRPr lang="en-US" altLang="zh-TW" dirty="0" smtClean="0"/>
          </a:p>
          <a:p>
            <a:r>
              <a:rPr lang="en-US" altLang="zh-TW" dirty="0" smtClean="0"/>
              <a:t>           </a:t>
            </a:r>
            <a:r>
              <a:rPr lang="zh-TW" altLang="en-US" dirty="0" smtClean="0"/>
              <a:t>驗→ 掌握連結句子或段落的連接詞，以培養對</a:t>
            </a:r>
            <a:endParaRPr lang="en-US" altLang="zh-TW" dirty="0" smtClean="0"/>
          </a:p>
          <a:p>
            <a:r>
              <a:rPr lang="en-US" altLang="zh-TW" dirty="0" smtClean="0"/>
              <a:t>           </a:t>
            </a:r>
            <a:r>
              <a:rPr lang="zh-TW" altLang="en-US" dirty="0" smtClean="0"/>
              <a:t>文章整體的結構感</a:t>
            </a:r>
            <a:endParaRPr lang="zh-TW"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857232"/>
            <a:ext cx="7772400" cy="560406"/>
          </a:xfrm>
        </p:spPr>
        <p:txBody>
          <a:bodyPr>
            <a:noAutofit/>
          </a:bodyPr>
          <a:lstStyle/>
          <a:p>
            <a:r>
              <a:rPr lang="en-US" sz="3200" dirty="0" smtClean="0">
                <a:solidFill>
                  <a:srgbClr val="FF0000"/>
                </a:solidFill>
              </a:rPr>
              <a:t>3</a:t>
            </a:r>
            <a:r>
              <a:rPr lang="zh-TW" altLang="en-US" sz="3200" dirty="0" smtClean="0">
                <a:solidFill>
                  <a:srgbClr val="FF0000"/>
                </a:solidFill>
              </a:rPr>
              <a:t>、 摘大意又稱摘要</a:t>
            </a:r>
            <a:br>
              <a:rPr lang="zh-TW" altLang="en-US" sz="3200" dirty="0" smtClean="0">
                <a:solidFill>
                  <a:srgbClr val="FF0000"/>
                </a:solidFill>
              </a:rPr>
            </a:br>
            <a:endParaRPr lang="zh-TW" altLang="en-US" sz="3200" dirty="0"/>
          </a:p>
        </p:txBody>
      </p:sp>
      <p:sp>
        <p:nvSpPr>
          <p:cNvPr id="3" name="內容版面配置區 2"/>
          <p:cNvSpPr>
            <a:spLocks noGrp="1"/>
          </p:cNvSpPr>
          <p:nvPr>
            <p:ph sz="quarter" idx="1"/>
          </p:nvPr>
        </p:nvSpPr>
        <p:spPr>
          <a:xfrm>
            <a:off x="1000100" y="1714488"/>
            <a:ext cx="7772400" cy="4948254"/>
          </a:xfrm>
        </p:spPr>
        <p:txBody>
          <a:bodyPr>
            <a:normAutofit fontScale="25000" lnSpcReduction="20000"/>
          </a:bodyPr>
          <a:lstStyle/>
          <a:p>
            <a:r>
              <a:rPr lang="zh-TW" altLang="en-US" sz="8800" dirty="0" smtClean="0">
                <a:latin typeface="+mj-ea"/>
                <a:ea typeface="+mj-ea"/>
              </a:rPr>
              <a:t>（</a:t>
            </a:r>
            <a:r>
              <a:rPr lang="en-US" sz="8800" dirty="0" smtClean="0">
                <a:latin typeface="+mj-ea"/>
                <a:ea typeface="+mj-ea"/>
              </a:rPr>
              <a:t>1</a:t>
            </a:r>
            <a:r>
              <a:rPr lang="zh-TW" altLang="en-US" sz="8800" dirty="0" smtClean="0">
                <a:latin typeface="+mj-ea"/>
                <a:ea typeface="+mj-ea"/>
              </a:rPr>
              <a:t>）學生精簡的重述所讀到的訊息。</a:t>
            </a:r>
            <a:endParaRPr lang="en-US" altLang="zh-TW" sz="8800" dirty="0" smtClean="0">
              <a:latin typeface="+mj-ea"/>
              <a:ea typeface="+mj-ea"/>
            </a:endParaRPr>
          </a:p>
          <a:p>
            <a:endParaRPr lang="zh-TW" altLang="en-US" sz="8800" dirty="0" smtClean="0">
              <a:latin typeface="+mj-ea"/>
              <a:ea typeface="+mj-ea"/>
            </a:endParaRPr>
          </a:p>
          <a:p>
            <a:r>
              <a:rPr lang="zh-TW" altLang="en-US" sz="8800" dirty="0" smtClean="0">
                <a:latin typeface="+mj-ea"/>
                <a:ea typeface="+mj-ea"/>
              </a:rPr>
              <a:t>（</a:t>
            </a:r>
            <a:r>
              <a:rPr lang="en-US" sz="8800" dirty="0" smtClean="0">
                <a:latin typeface="+mj-ea"/>
                <a:ea typeface="+mj-ea"/>
              </a:rPr>
              <a:t>2</a:t>
            </a:r>
            <a:r>
              <a:rPr lang="zh-TW" altLang="en-US" sz="8800" dirty="0" smtClean="0">
                <a:latin typeface="+mj-ea"/>
                <a:ea typeface="+mj-ea"/>
              </a:rPr>
              <a:t>）「摘要」是指讀者擷取文章中重要訊息，經統整濃</a:t>
            </a:r>
            <a:endParaRPr lang="en-US" altLang="zh-TW" sz="8800" dirty="0" smtClean="0">
              <a:latin typeface="+mj-ea"/>
              <a:ea typeface="+mj-ea"/>
            </a:endParaRPr>
          </a:p>
          <a:p>
            <a:r>
              <a:rPr lang="zh-TW" altLang="en-US" sz="8800" dirty="0" smtClean="0">
                <a:latin typeface="+mj-ea"/>
                <a:ea typeface="+mj-ea"/>
              </a:rPr>
              <a:t>       縮後，形成能代表文章主旨的簡要敘述。做摘要能有</a:t>
            </a:r>
            <a:endParaRPr lang="en-US" altLang="zh-TW" sz="8800" dirty="0" smtClean="0">
              <a:latin typeface="+mj-ea"/>
              <a:ea typeface="+mj-ea"/>
            </a:endParaRPr>
          </a:p>
          <a:p>
            <a:r>
              <a:rPr lang="zh-TW" altLang="en-US" sz="8800" dirty="0" smtClean="0">
                <a:latin typeface="+mj-ea"/>
                <a:ea typeface="+mj-ea"/>
              </a:rPr>
              <a:t>       效促進讀者的閱讀理解。從摘要的認知歷程來看，要</a:t>
            </a:r>
            <a:endParaRPr lang="en-US" altLang="zh-TW" sz="8800" dirty="0" smtClean="0">
              <a:latin typeface="+mj-ea"/>
              <a:ea typeface="+mj-ea"/>
            </a:endParaRPr>
          </a:p>
          <a:p>
            <a:pPr>
              <a:buNone/>
            </a:pPr>
            <a:r>
              <a:rPr lang="zh-TW" altLang="en-US" sz="8800" dirty="0" smtClean="0">
                <a:latin typeface="+mj-ea"/>
                <a:ea typeface="+mj-ea"/>
              </a:rPr>
              <a:t>         摘出文章要旨，讀者需要藉由刪除不重要與重複的訊</a:t>
            </a:r>
            <a:endParaRPr lang="en-US" altLang="zh-TW" sz="8800" dirty="0" smtClean="0">
              <a:latin typeface="+mj-ea"/>
              <a:ea typeface="+mj-ea"/>
            </a:endParaRPr>
          </a:p>
          <a:p>
            <a:pPr>
              <a:buNone/>
            </a:pPr>
            <a:r>
              <a:rPr lang="zh-TW" altLang="en-US" sz="8800" dirty="0" smtClean="0">
                <a:latin typeface="+mj-ea"/>
                <a:ea typeface="+mj-ea"/>
              </a:rPr>
              <a:t>         息來找出文章的主要概念，並透過語詞歸納及段落合</a:t>
            </a:r>
            <a:endParaRPr lang="en-US" altLang="zh-TW" sz="8800" dirty="0" smtClean="0">
              <a:latin typeface="+mj-ea"/>
              <a:ea typeface="+mj-ea"/>
            </a:endParaRPr>
          </a:p>
          <a:p>
            <a:pPr>
              <a:buNone/>
            </a:pPr>
            <a:r>
              <a:rPr lang="zh-TW" altLang="en-US" sz="8800" dirty="0" smtClean="0">
                <a:latin typeface="+mj-ea"/>
                <a:ea typeface="+mj-ea"/>
              </a:rPr>
              <a:t>         併濃縮文章的內容，再以連貫而流暢的文字呈現文本</a:t>
            </a:r>
            <a:endParaRPr lang="en-US" altLang="zh-TW" sz="8800" dirty="0" smtClean="0">
              <a:latin typeface="+mj-ea"/>
              <a:ea typeface="+mj-ea"/>
            </a:endParaRPr>
          </a:p>
          <a:p>
            <a:pPr>
              <a:buNone/>
            </a:pPr>
            <a:r>
              <a:rPr lang="zh-TW" altLang="en-US" sz="8800" dirty="0" smtClean="0">
                <a:latin typeface="+mj-ea"/>
                <a:ea typeface="+mj-ea"/>
              </a:rPr>
              <a:t>         初始的意義。換言之，摘要策略可以分為四個有順序</a:t>
            </a:r>
            <a:endParaRPr lang="en-US" altLang="zh-TW" sz="8800" dirty="0" smtClean="0">
              <a:latin typeface="+mj-ea"/>
              <a:ea typeface="+mj-ea"/>
            </a:endParaRPr>
          </a:p>
          <a:p>
            <a:pPr>
              <a:buNone/>
            </a:pPr>
            <a:r>
              <a:rPr lang="zh-TW" altLang="en-US" sz="8800" dirty="0" smtClean="0">
                <a:latin typeface="+mj-ea"/>
                <a:ea typeface="+mj-ea"/>
              </a:rPr>
              <a:t>         且可操作的子程序</a:t>
            </a:r>
            <a:r>
              <a:rPr lang="en-US" sz="8800" dirty="0" smtClean="0">
                <a:latin typeface="+mj-ea"/>
                <a:ea typeface="+mj-ea"/>
              </a:rPr>
              <a:t>: </a:t>
            </a:r>
            <a:r>
              <a:rPr lang="zh-TW" altLang="en-US" sz="8800" dirty="0" smtClean="0">
                <a:latin typeface="+mj-ea"/>
                <a:ea typeface="+mj-ea"/>
              </a:rPr>
              <a:t>刪除不必要訊息、語詞歸納、選擇</a:t>
            </a:r>
            <a:endParaRPr lang="en-US" altLang="zh-TW" sz="8800" dirty="0" smtClean="0">
              <a:latin typeface="+mj-ea"/>
              <a:ea typeface="+mj-ea"/>
            </a:endParaRPr>
          </a:p>
          <a:p>
            <a:pPr>
              <a:buNone/>
            </a:pPr>
            <a:r>
              <a:rPr lang="zh-TW" altLang="en-US" sz="8800" dirty="0" smtClean="0">
                <a:latin typeface="+mj-ea"/>
                <a:ea typeface="+mj-ea"/>
              </a:rPr>
              <a:t>         或撰寫主題句及潤飾</a:t>
            </a:r>
          </a:p>
          <a:p>
            <a:endParaRPr lang="zh-TW"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1752" y="571480"/>
            <a:ext cx="8534400" cy="714380"/>
          </a:xfrm>
        </p:spPr>
        <p:txBody>
          <a:bodyPr>
            <a:normAutofit fontScale="90000"/>
          </a:bodyPr>
          <a:lstStyle/>
          <a:p>
            <a:r>
              <a:rPr lang="en-US" dirty="0" smtClean="0">
                <a:solidFill>
                  <a:srgbClr val="FF0000"/>
                </a:solidFill>
              </a:rPr>
              <a:t>4</a:t>
            </a:r>
            <a:r>
              <a:rPr lang="zh-TW" altLang="en-US" dirty="0" smtClean="0">
                <a:solidFill>
                  <a:srgbClr val="FF0000"/>
                </a:solidFill>
              </a:rPr>
              <a:t>、 找主旨 </a:t>
            </a:r>
            <a:r>
              <a:rPr lang="en-US" altLang="zh-TW" dirty="0" smtClean="0">
                <a:solidFill>
                  <a:srgbClr val="FF0000"/>
                </a:solidFill>
              </a:rPr>
              <a:t/>
            </a:r>
            <a:br>
              <a:rPr lang="en-US" altLang="zh-TW" dirty="0" smtClean="0">
                <a:solidFill>
                  <a:srgbClr val="FF0000"/>
                </a:solidFill>
              </a:rPr>
            </a:br>
            <a:endParaRPr lang="zh-TW" altLang="en-US" dirty="0"/>
          </a:p>
        </p:txBody>
      </p:sp>
      <p:sp>
        <p:nvSpPr>
          <p:cNvPr id="3" name="內容版面配置區 2"/>
          <p:cNvSpPr>
            <a:spLocks noGrp="1"/>
          </p:cNvSpPr>
          <p:nvPr>
            <p:ph sz="quarter" idx="1"/>
          </p:nvPr>
        </p:nvSpPr>
        <p:spPr/>
        <p:txBody>
          <a:bodyPr>
            <a:normAutofit fontScale="92500" lnSpcReduction="10000"/>
          </a:bodyPr>
          <a:lstStyle/>
          <a:p>
            <a:r>
              <a:rPr lang="zh-TW" altLang="en-US" dirty="0" smtClean="0"/>
              <a:t>（</a:t>
            </a:r>
            <a:r>
              <a:rPr lang="en-US" dirty="0" smtClean="0"/>
              <a:t>1</a:t>
            </a:r>
            <a:r>
              <a:rPr lang="zh-TW" altLang="en-US" dirty="0" smtClean="0"/>
              <a:t>）摘出文章大意後進一步找出自己認為文章主要的論</a:t>
            </a:r>
            <a:endParaRPr lang="en-US" altLang="zh-TW" dirty="0" smtClean="0"/>
          </a:p>
          <a:p>
            <a:pPr>
              <a:buNone/>
            </a:pPr>
            <a:r>
              <a:rPr lang="zh-TW" altLang="en-US" dirty="0" smtClean="0"/>
              <a:t>              點。</a:t>
            </a:r>
          </a:p>
          <a:p>
            <a:r>
              <a:rPr lang="zh-TW" altLang="en-US" dirty="0" smtClean="0"/>
              <a:t>（</a:t>
            </a:r>
            <a:r>
              <a:rPr lang="en-US" dirty="0" smtClean="0"/>
              <a:t>2</a:t>
            </a:r>
            <a:r>
              <a:rPr lang="zh-TW" altLang="en-US" dirty="0" smtClean="0"/>
              <a:t>）「大意」是根據文本，區辨出重要與不重要的訊息，</a:t>
            </a:r>
            <a:endParaRPr lang="en-US" altLang="zh-TW" dirty="0" smtClean="0"/>
          </a:p>
          <a:p>
            <a:pPr>
              <a:buNone/>
            </a:pPr>
            <a:r>
              <a:rPr lang="zh-TW" altLang="en-US" dirty="0" smtClean="0"/>
              <a:t>       然後將這些訊息統整成連貫、濃縮的訊息，來代表原</a:t>
            </a:r>
            <a:endParaRPr lang="en-US" altLang="zh-TW" dirty="0" smtClean="0"/>
          </a:p>
          <a:p>
            <a:pPr>
              <a:buNone/>
            </a:pPr>
            <a:r>
              <a:rPr lang="en-US" altLang="zh-TW" dirty="0" smtClean="0"/>
              <a:t>     </a:t>
            </a:r>
            <a:r>
              <a:rPr lang="zh-TW" altLang="en-US" dirty="0" smtClean="0"/>
              <a:t>  來文章的內容。「主旨」是讀者歸納出文本想要表達</a:t>
            </a:r>
            <a:endParaRPr lang="en-US" altLang="zh-TW" dirty="0" smtClean="0"/>
          </a:p>
          <a:p>
            <a:pPr>
              <a:buNone/>
            </a:pPr>
            <a:r>
              <a:rPr lang="en-US" altLang="zh-TW" dirty="0" smtClean="0"/>
              <a:t>     </a:t>
            </a:r>
            <a:r>
              <a:rPr lang="zh-TW" altLang="en-US" dirty="0" smtClean="0"/>
              <a:t>  的要旨，包含兩方面：</a:t>
            </a:r>
            <a:endParaRPr lang="en-US" altLang="zh-TW" dirty="0" smtClean="0"/>
          </a:p>
          <a:p>
            <a:pPr>
              <a:buNone/>
            </a:pPr>
            <a:r>
              <a:rPr lang="en-US" dirty="0" smtClean="0"/>
              <a:t>    (1)</a:t>
            </a:r>
            <a:r>
              <a:rPr lang="zh-TW" altLang="en-US" dirty="0" smtClean="0"/>
              <a:t>讀者根據作者的意圖，歸納出作者想要表達的想法。</a:t>
            </a:r>
            <a:endParaRPr lang="en-US" altLang="zh-TW" dirty="0" smtClean="0"/>
          </a:p>
          <a:p>
            <a:pPr>
              <a:buNone/>
            </a:pPr>
            <a:r>
              <a:rPr lang="en-US" altLang="zh-TW" dirty="0" smtClean="0"/>
              <a:t>     </a:t>
            </a:r>
            <a:r>
              <a:rPr lang="zh-TW" altLang="en-US" dirty="0" smtClean="0"/>
              <a:t>  就是我們所稱作者的中心思想，包括作者的「想法」</a:t>
            </a:r>
            <a:endParaRPr lang="en-US" altLang="zh-TW" dirty="0" smtClean="0"/>
          </a:p>
          <a:p>
            <a:pPr>
              <a:buNone/>
            </a:pPr>
            <a:r>
              <a:rPr lang="en-US" altLang="zh-TW" dirty="0" smtClean="0"/>
              <a:t>     </a:t>
            </a:r>
            <a:r>
              <a:rPr lang="zh-TW" altLang="en-US" dirty="0" smtClean="0"/>
              <a:t>「感受」、或是「道理」</a:t>
            </a:r>
            <a:r>
              <a:rPr lang="en-US" altLang="zh-TW" dirty="0" smtClean="0"/>
              <a:t>…</a:t>
            </a:r>
            <a:r>
              <a:rPr lang="zh-TW" altLang="en-US" dirty="0" smtClean="0"/>
              <a:t>等。</a:t>
            </a:r>
            <a:endParaRPr lang="en-US" altLang="zh-TW" dirty="0" smtClean="0"/>
          </a:p>
          <a:p>
            <a:pPr>
              <a:buNone/>
            </a:pPr>
            <a:r>
              <a:rPr lang="en-US" dirty="0" smtClean="0"/>
              <a:t>    (2)</a:t>
            </a:r>
            <a:r>
              <a:rPr lang="zh-TW" altLang="en-US" dirty="0" smtClean="0"/>
              <a:t>讀者根據文本所提供的訊息，提出自己的想法 。</a:t>
            </a:r>
          </a:p>
          <a:p>
            <a:endParaRPr lang="zh-TW"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1752" y="785794"/>
            <a:ext cx="8534400" cy="714380"/>
          </a:xfrm>
        </p:spPr>
        <p:txBody>
          <a:bodyPr>
            <a:normAutofit fontScale="90000"/>
          </a:bodyPr>
          <a:lstStyle/>
          <a:p>
            <a:r>
              <a:rPr lang="en-US" dirty="0" smtClean="0">
                <a:solidFill>
                  <a:srgbClr val="FF0000"/>
                </a:solidFill>
              </a:rPr>
              <a:t>5</a:t>
            </a:r>
            <a:r>
              <a:rPr lang="zh-TW" altLang="en-US" dirty="0" smtClean="0">
                <a:solidFill>
                  <a:srgbClr val="FF0000"/>
                </a:solidFill>
              </a:rPr>
              <a:t>、 作筆記 </a:t>
            </a:r>
            <a:r>
              <a:rPr lang="en-US" altLang="zh-TW" dirty="0" smtClean="0">
                <a:solidFill>
                  <a:srgbClr val="FF0000"/>
                </a:solidFill>
              </a:rPr>
              <a:t/>
            </a:r>
            <a:br>
              <a:rPr lang="en-US" altLang="zh-TW" dirty="0" smtClean="0">
                <a:solidFill>
                  <a:srgbClr val="FF0000"/>
                </a:solidFill>
              </a:rPr>
            </a:br>
            <a:endParaRPr lang="zh-TW" altLang="en-US" dirty="0"/>
          </a:p>
        </p:txBody>
      </p:sp>
      <p:sp>
        <p:nvSpPr>
          <p:cNvPr id="3" name="內容版面配置區 2"/>
          <p:cNvSpPr>
            <a:spLocks noGrp="1"/>
          </p:cNvSpPr>
          <p:nvPr>
            <p:ph sz="quarter" idx="1"/>
          </p:nvPr>
        </p:nvSpPr>
        <p:spPr/>
        <p:txBody>
          <a:bodyPr>
            <a:normAutofit fontScale="92500"/>
          </a:bodyPr>
          <a:lstStyle/>
          <a:p>
            <a:r>
              <a:rPr lang="zh-TW" altLang="en-US" dirty="0" smtClean="0"/>
              <a:t>（</a:t>
            </a:r>
            <a:r>
              <a:rPr lang="en-US" dirty="0" smtClean="0"/>
              <a:t>1</a:t>
            </a:r>
            <a:r>
              <a:rPr lang="zh-TW" altLang="en-US" dirty="0" smtClean="0"/>
              <a:t>）主要在幫助學生有效組織文章內容以及監督自己的</a:t>
            </a:r>
          </a:p>
          <a:p>
            <a:pPr>
              <a:buNone/>
            </a:pPr>
            <a:r>
              <a:rPr lang="zh-TW" altLang="en-US" dirty="0" smtClean="0"/>
              <a:t>      思考歷程與理解程度。</a:t>
            </a:r>
          </a:p>
          <a:p>
            <a:r>
              <a:rPr lang="zh-TW" altLang="en-US" dirty="0" smtClean="0"/>
              <a:t>（</a:t>
            </a:r>
            <a:r>
              <a:rPr lang="en-US" dirty="0" smtClean="0"/>
              <a:t>2</a:t>
            </a:r>
            <a:r>
              <a:rPr lang="zh-TW" altLang="en-US" dirty="0" smtClean="0"/>
              <a:t>）從做筆記的過程，讀者可以對文章材料產生深層的</a:t>
            </a:r>
          </a:p>
          <a:p>
            <a:pPr>
              <a:buNone/>
            </a:pPr>
            <a:r>
              <a:rPr lang="zh-TW" altLang="en-US" dirty="0" smtClean="0"/>
              <a:t>      分析，區分文章中主要概念與次要概念，並且有意義地</a:t>
            </a:r>
          </a:p>
          <a:p>
            <a:pPr>
              <a:buNone/>
            </a:pPr>
            <a:r>
              <a:rPr lang="zh-TW" altLang="en-US" dirty="0" smtClean="0"/>
              <a:t>     進行組織文章材料的歷程。做筆記可以提高學生的記</a:t>
            </a:r>
          </a:p>
          <a:p>
            <a:pPr>
              <a:buNone/>
            </a:pPr>
            <a:r>
              <a:rPr lang="zh-TW" altLang="en-US" dirty="0" smtClean="0"/>
              <a:t>     憶、理解與對知識內容的保留。做筆記的歷程包括引導</a:t>
            </a:r>
          </a:p>
          <a:p>
            <a:pPr>
              <a:buNone/>
            </a:pPr>
            <a:r>
              <a:rPr lang="zh-TW" altLang="en-US" dirty="0" smtClean="0"/>
              <a:t>     注意、維持注意力、建立內在連結及外在連結筆記內容</a:t>
            </a:r>
          </a:p>
          <a:p>
            <a:pPr>
              <a:buNone/>
            </a:pPr>
            <a:r>
              <a:rPr lang="zh-TW" altLang="en-US" dirty="0" smtClean="0"/>
              <a:t>     包括列出內容大綱、做比較、對照、指出主要概念等。</a:t>
            </a:r>
          </a:p>
          <a:p>
            <a:endParaRPr lang="zh-TW"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p:sp>
        <p:nvSpPr>
          <p:cNvPr id="3" name="內容版面配置區 2"/>
          <p:cNvSpPr>
            <a:spLocks noGrp="1"/>
          </p:cNvSpPr>
          <p:nvPr>
            <p:ph sz="quarter" idx="1"/>
          </p:nvPr>
        </p:nvSpPr>
        <p:spPr>
          <a:xfrm>
            <a:off x="457200" y="1785926"/>
            <a:ext cx="7467600" cy="4688026"/>
          </a:xfrm>
        </p:spPr>
        <p:txBody>
          <a:bodyPr>
            <a:normAutofit/>
          </a:bodyPr>
          <a:lstStyle/>
          <a:p>
            <a:r>
              <a:rPr lang="zh-TW" altLang="en-US" sz="4000" b="1" dirty="0" smtClean="0">
                <a:solidFill>
                  <a:schemeClr val="accent1"/>
                </a:solidFill>
              </a:rPr>
              <a:t>按照閱讀過程（前、 中、 後）     所介入的策略</a:t>
            </a:r>
            <a:endParaRPr lang="zh-TW" altLang="en-US" sz="4000" b="1" dirty="0">
              <a:solidFill>
                <a:schemeClr val="accent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357166"/>
            <a:ext cx="8534400" cy="642942"/>
          </a:xfrm>
        </p:spPr>
        <p:txBody>
          <a:bodyPr>
            <a:noAutofit/>
          </a:bodyPr>
          <a:lstStyle/>
          <a:p>
            <a:r>
              <a:rPr lang="zh-TW" altLang="en-US" sz="4400" dirty="0" smtClean="0">
                <a:solidFill>
                  <a:srgbClr val="FF0000"/>
                </a:solidFill>
              </a:rPr>
              <a:t>     兩大國際閱讀素養評比</a:t>
            </a:r>
            <a:endParaRPr lang="zh-TW" altLang="en-US" sz="4400" dirty="0">
              <a:solidFill>
                <a:srgbClr val="FF0000"/>
              </a:solidFill>
            </a:endParaRPr>
          </a:p>
        </p:txBody>
      </p:sp>
      <p:sp>
        <p:nvSpPr>
          <p:cNvPr id="3" name="內容版面配置區 2"/>
          <p:cNvSpPr>
            <a:spLocks noGrp="1"/>
          </p:cNvSpPr>
          <p:nvPr>
            <p:ph sz="quarter" idx="1"/>
          </p:nvPr>
        </p:nvSpPr>
        <p:spPr/>
        <p:txBody>
          <a:bodyPr>
            <a:normAutofit/>
          </a:bodyPr>
          <a:lstStyle/>
          <a:p>
            <a:r>
              <a:rPr lang="en-US" sz="3200" dirty="0" smtClean="0">
                <a:solidFill>
                  <a:srgbClr val="FF0000"/>
                </a:solidFill>
              </a:rPr>
              <a:t>PISA</a:t>
            </a:r>
            <a:endParaRPr lang="zh-TW" altLang="en-US" sz="3200" dirty="0" smtClean="0">
              <a:solidFill>
                <a:srgbClr val="FF0000"/>
              </a:solidFill>
            </a:endParaRPr>
          </a:p>
          <a:p>
            <a:r>
              <a:rPr lang="zh-TW" altLang="en-US" dirty="0" smtClean="0"/>
              <a:t>經濟合作暨發展組織（</a:t>
            </a:r>
            <a:r>
              <a:rPr lang="en-US" dirty="0" smtClean="0"/>
              <a:t>Organization for Economic Co-operation and Development</a:t>
            </a:r>
            <a:r>
              <a:rPr lang="zh-TW" altLang="en-US" dirty="0" smtClean="0"/>
              <a:t>，</a:t>
            </a:r>
            <a:r>
              <a:rPr lang="en-US" dirty="0" smtClean="0"/>
              <a:t>OECD</a:t>
            </a:r>
            <a:r>
              <a:rPr lang="zh-TW" altLang="en-US" dirty="0" smtClean="0"/>
              <a:t>）</a:t>
            </a:r>
          </a:p>
          <a:p>
            <a:pPr>
              <a:buNone/>
            </a:pPr>
            <a:r>
              <a:rPr lang="zh-TW" altLang="en-US" dirty="0" smtClean="0"/>
              <a:t>主導的「學生基礎素養國際研究計劃（</a:t>
            </a:r>
            <a:r>
              <a:rPr lang="en-US" dirty="0" err="1" smtClean="0"/>
              <a:t>Programme</a:t>
            </a:r>
            <a:r>
              <a:rPr lang="en-US" dirty="0" smtClean="0"/>
              <a:t> for International </a:t>
            </a:r>
            <a:r>
              <a:rPr lang="en-US" dirty="0" err="1" smtClean="0"/>
              <a:t>StudentAssessment</a:t>
            </a:r>
            <a:r>
              <a:rPr lang="zh-TW" altLang="en-US" dirty="0" smtClean="0"/>
              <a:t>，簡稱</a:t>
            </a:r>
            <a:r>
              <a:rPr lang="en-US" dirty="0" smtClean="0"/>
              <a:t>PISA</a:t>
            </a:r>
            <a:r>
              <a:rPr lang="zh-TW" altLang="en-US" dirty="0" smtClean="0"/>
              <a:t>）</a:t>
            </a:r>
          </a:p>
          <a:p>
            <a:r>
              <a:rPr lang="zh-TW" altLang="en-US" dirty="0" smtClean="0"/>
              <a:t>針對</a:t>
            </a:r>
            <a:r>
              <a:rPr lang="en-US" dirty="0" smtClean="0"/>
              <a:t>15 </a:t>
            </a:r>
            <a:r>
              <a:rPr lang="zh-TW" altLang="en-US" dirty="0" smtClean="0"/>
              <a:t>歲學生</a:t>
            </a:r>
          </a:p>
          <a:p>
            <a:r>
              <a:rPr lang="zh-TW" altLang="en-US" dirty="0" smtClean="0"/>
              <a:t>對其閱讀、自然科學、數學能力進行比較</a:t>
            </a:r>
          </a:p>
          <a:p>
            <a:pPr>
              <a:buNone/>
            </a:pPr>
            <a:r>
              <a:rPr lang="en-US" dirty="0" smtClean="0"/>
              <a:t> </a:t>
            </a:r>
            <a:endParaRPr lang="zh-TW" altLang="en-US" dirty="0" smtClean="0"/>
          </a:p>
          <a:p>
            <a:endParaRPr lang="zh-TW"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solidFill>
                  <a:srgbClr val="FF0000"/>
                </a:solidFill>
              </a:rPr>
              <a:t>1</a:t>
            </a:r>
            <a:r>
              <a:rPr lang="zh-TW" altLang="en-US" dirty="0" smtClean="0">
                <a:solidFill>
                  <a:srgbClr val="FF0000"/>
                </a:solidFill>
              </a:rPr>
              <a:t>、閱讀前</a:t>
            </a:r>
            <a:endParaRPr lang="zh-TW" altLang="en-US" dirty="0">
              <a:solidFill>
                <a:srgbClr val="FF0000"/>
              </a:solidFill>
            </a:endParaRPr>
          </a:p>
        </p:txBody>
      </p:sp>
      <p:sp>
        <p:nvSpPr>
          <p:cNvPr id="1025" name="Rectangle 1"/>
          <p:cNvSpPr>
            <a:spLocks noChangeArrowheads="1"/>
          </p:cNvSpPr>
          <p:nvPr/>
        </p:nvSpPr>
        <p:spPr bwMode="auto">
          <a:xfrm>
            <a:off x="1357290" y="-1357346"/>
            <a:ext cx="7000924" cy="78483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dirty="0" smtClean="0">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dirty="0" smtClean="0">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dirty="0" smtClean="0">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dirty="0" smtClean="0">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dirty="0" smtClean="0">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dirty="0" smtClean="0">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dirty="0" smtClean="0">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3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a:t>
            </a:r>
            <a:r>
              <a:rPr kumimoji="1" lang="zh-TW" altLang="en-US" sz="3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複習與主題有關的背景知識</a:t>
            </a:r>
            <a:endParaRPr kumimoji="1" lang="zh-TW" altLang="en-US" sz="36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3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b</a:t>
            </a:r>
            <a:r>
              <a:rPr kumimoji="1" lang="zh-TW" altLang="en-US" sz="3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聯結新章節與舊章節的經驗</a:t>
            </a:r>
            <a:endParaRPr kumimoji="1" lang="zh-TW" altLang="en-US" sz="36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3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c</a:t>
            </a:r>
            <a:r>
              <a:rPr kumimoji="1" lang="zh-TW" altLang="en-US" sz="3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將新材料與個人經驗聯結</a:t>
            </a:r>
            <a:endParaRPr kumimoji="1" lang="zh-TW" altLang="en-US" sz="36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3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d</a:t>
            </a:r>
            <a:r>
              <a:rPr kumimoji="1" lang="zh-TW" altLang="en-US" sz="3600" b="0" i="0" u="none" strike="noStrike" cap="none" normalizeH="0" baseline="0" dirty="0" smtClean="0">
                <a:ln>
                  <a:noFill/>
                </a:ln>
                <a:solidFill>
                  <a:srgbClr val="92D050"/>
                </a:solidFill>
                <a:effectLst/>
                <a:latin typeface="Calibri" pitchFamily="34" charset="0"/>
                <a:ea typeface="新細明體" pitchFamily="18" charset="-120"/>
                <a:cs typeface="Times New Roman" pitchFamily="18" charset="0"/>
              </a:rPr>
              <a:t>討論關鍵單字與概念</a:t>
            </a:r>
            <a:endParaRPr kumimoji="1" lang="zh-TW" altLang="en-US" sz="3600" b="0" i="0" u="none" strike="noStrike" cap="none" normalizeH="0" baseline="0" dirty="0" smtClean="0">
              <a:ln>
                <a:noFill/>
              </a:ln>
              <a:solidFill>
                <a:srgbClr val="92D050"/>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3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e</a:t>
            </a:r>
            <a:r>
              <a:rPr kumimoji="1" lang="zh-TW" altLang="en-US" sz="3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閱讀文章提要以發展整體概念</a:t>
            </a:r>
            <a:endParaRPr kumimoji="1" lang="zh-TW" altLang="en-US" sz="36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3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f</a:t>
            </a:r>
            <a:r>
              <a:rPr kumimoji="1" lang="zh-TW" altLang="en-US" sz="3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瀏覽文中插圖</a:t>
            </a:r>
            <a:endParaRPr kumimoji="1" lang="zh-TW" altLang="en-US" sz="36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3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g</a:t>
            </a:r>
            <a:r>
              <a:rPr kumimoji="1" lang="zh-TW" altLang="en-US" sz="3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預測文章內容</a:t>
            </a:r>
            <a:endParaRPr kumimoji="1" lang="zh-TW" altLang="en-US" sz="36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3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h</a:t>
            </a:r>
            <a:r>
              <a:rPr kumimoji="1" lang="zh-TW" altLang="en-US" sz="3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建立閱讀目標</a:t>
            </a:r>
            <a:endParaRPr kumimoji="1" lang="zh-TW" altLang="en-US" sz="3600" b="0" i="0" u="none" strike="noStrike" cap="none" normalizeH="0" baseline="0" dirty="0" smtClean="0">
              <a:ln>
                <a:noFill/>
              </a:ln>
              <a:solidFill>
                <a:schemeClr val="tx1"/>
              </a:solidFill>
              <a:effectLst/>
              <a:latin typeface="Arial" pitchFamily="34"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3600" b="0" i="0" u="none" strike="noStrike" cap="none" normalizeH="0" baseline="0" dirty="0" err="1" smtClean="0">
                <a:ln>
                  <a:noFill/>
                </a:ln>
                <a:solidFill>
                  <a:schemeClr val="tx1"/>
                </a:solidFill>
                <a:effectLst/>
                <a:latin typeface="Arial" pitchFamily="34" charset="0"/>
                <a:ea typeface="新細明體" pitchFamily="18" charset="-120"/>
                <a:cs typeface="Times New Roman" pitchFamily="18" charset="0"/>
              </a:rPr>
              <a:t>i</a:t>
            </a:r>
            <a:r>
              <a:rPr kumimoji="1" lang="zh-TW" altLang="en-US" sz="3600" b="0" i="0" u="none" strike="noStrike" cap="none" normalizeH="0" baseline="0" dirty="0" smtClean="0">
                <a:ln>
                  <a:noFill/>
                </a:ln>
                <a:solidFill>
                  <a:schemeClr val="tx1"/>
                </a:solidFill>
                <a:effectLst/>
                <a:latin typeface="Arial" pitchFamily="34" charset="0"/>
                <a:ea typeface="新細明體" pitchFamily="18" charset="-120"/>
                <a:cs typeface="Times New Roman" pitchFamily="18" charset="0"/>
              </a:rPr>
              <a:t>瀏覽文章型式</a:t>
            </a:r>
            <a:r>
              <a:rPr kumimoji="1" lang="zh-TW" altLang="en-US" sz="3600" b="0" i="0" u="none" strike="noStrike" cap="none" normalizeH="0" baseline="0" dirty="0" smtClean="0">
                <a:ln>
                  <a:noFill/>
                </a:ln>
                <a:solidFill>
                  <a:schemeClr val="tx1"/>
                </a:solidFill>
                <a:effectLst/>
                <a:latin typeface="Arial" pitchFamily="34" charset="0"/>
                <a:ea typeface="新細明體" pitchFamily="18" charset="-120"/>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sz="4400" dirty="0" smtClean="0">
                <a:solidFill>
                  <a:srgbClr val="FF0000"/>
                </a:solidFill>
              </a:rPr>
              <a:t>2</a:t>
            </a:r>
            <a:r>
              <a:rPr lang="zh-TW" altLang="en-US" sz="4400" dirty="0" smtClean="0">
                <a:solidFill>
                  <a:srgbClr val="FF0000"/>
                </a:solidFill>
              </a:rPr>
              <a:t>閱讀中</a:t>
            </a:r>
            <a:endParaRPr lang="zh-TW" altLang="en-US" sz="4400" dirty="0">
              <a:solidFill>
                <a:srgbClr val="FF0000"/>
              </a:solidFill>
            </a:endParaRPr>
          </a:p>
        </p:txBody>
      </p:sp>
      <p:sp>
        <p:nvSpPr>
          <p:cNvPr id="43009" name="Rectangle 1"/>
          <p:cNvSpPr>
            <a:spLocks noChangeArrowheads="1"/>
          </p:cNvSpPr>
          <p:nvPr/>
        </p:nvSpPr>
        <p:spPr bwMode="auto">
          <a:xfrm>
            <a:off x="500035" y="-214338"/>
            <a:ext cx="8286808"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dirty="0" smtClean="0">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dirty="0" smtClean="0">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dirty="0" smtClean="0">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dirty="0" smtClean="0">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4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a:t>
            </a:r>
            <a:r>
              <a:rPr kumimoji="1" lang="zh-TW" altLang="en-US" sz="4400" b="0" i="0" u="none" strike="noStrike" cap="none" normalizeH="0" baseline="0" dirty="0" smtClean="0">
                <a:ln>
                  <a:noFill/>
                </a:ln>
                <a:solidFill>
                  <a:srgbClr val="92D050"/>
                </a:solidFill>
                <a:effectLst/>
                <a:latin typeface="Calibri" pitchFamily="34" charset="0"/>
                <a:ea typeface="新細明體" pitchFamily="18" charset="-120"/>
                <a:cs typeface="Times New Roman" pitchFamily="18" charset="0"/>
              </a:rPr>
              <a:t>運用標題</a:t>
            </a:r>
            <a:r>
              <a:rPr kumimoji="1" lang="zh-TW" altLang="en-US" sz="4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引導學習</a:t>
            </a:r>
            <a:endParaRPr kumimoji="1" lang="zh-TW" altLang="en-US" sz="4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4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b</a:t>
            </a:r>
            <a:r>
              <a:rPr kumimoji="1" lang="zh-TW" altLang="en-US" sz="4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在每一段落結束後問自己</a:t>
            </a:r>
            <a:r>
              <a:rPr kumimoji="1" lang="en-US" altLang="zh-TW" sz="4400" dirty="0" smtClean="0">
                <a:latin typeface="Calibri" pitchFamily="34" charset="0"/>
                <a:ea typeface="新細明體" pitchFamily="18" charset="-120"/>
                <a:cs typeface="Times New Roman" pitchFamily="18" charset="0"/>
              </a:rPr>
              <a:t> </a:t>
            </a:r>
            <a:r>
              <a:rPr kumimoji="1" lang="zh-TW" altLang="en-US" sz="4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一個</a:t>
            </a:r>
            <a:endParaRPr kumimoji="1" lang="en-US" altLang="zh-TW" sz="4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4400" b="0" i="0" u="none" strike="noStrike" cap="none" normalizeH="0" dirty="0" smtClean="0">
                <a:ln>
                  <a:noFill/>
                </a:ln>
                <a:solidFill>
                  <a:schemeClr val="tx1"/>
                </a:solidFill>
                <a:effectLst/>
                <a:latin typeface="Calibri" pitchFamily="34" charset="0"/>
                <a:ea typeface="新細明體" pitchFamily="18" charset="-120"/>
                <a:cs typeface="Times New Roman" pitchFamily="18" charset="0"/>
              </a:rPr>
              <a:t>  </a:t>
            </a:r>
            <a:r>
              <a:rPr kumimoji="1" lang="zh-TW" altLang="en-US" sz="4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問題</a:t>
            </a:r>
            <a:endParaRPr kumimoji="1" lang="zh-TW" altLang="en-US" sz="4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4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c</a:t>
            </a:r>
            <a:r>
              <a:rPr kumimoji="1" lang="zh-TW" altLang="en-US" sz="4400" b="0" i="0" u="none" strike="noStrike" cap="none" normalizeH="0" baseline="0" dirty="0" smtClean="0">
                <a:ln>
                  <a:noFill/>
                </a:ln>
                <a:solidFill>
                  <a:srgbClr val="92D050"/>
                </a:solidFill>
                <a:effectLst/>
                <a:latin typeface="Calibri" pitchFamily="34" charset="0"/>
                <a:ea typeface="新細明體" pitchFamily="18" charset="-120"/>
                <a:cs typeface="Times New Roman" pitchFamily="18" charset="0"/>
              </a:rPr>
              <a:t>重讀文中不熟的部分</a:t>
            </a:r>
            <a:endParaRPr kumimoji="1" lang="zh-TW" altLang="en-US" sz="4400" b="0" i="0" u="none" strike="noStrike" cap="none" normalizeH="0" baseline="0" dirty="0" smtClean="0">
              <a:ln>
                <a:noFill/>
              </a:ln>
              <a:solidFill>
                <a:srgbClr val="92D050"/>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4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d</a:t>
            </a:r>
            <a:r>
              <a:rPr kumimoji="1" lang="zh-TW" altLang="en-US" sz="4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找到作者的寫作形態</a:t>
            </a:r>
            <a:endParaRPr kumimoji="1" lang="zh-TW" altLang="en-US" sz="4400" b="0" i="0" u="none" strike="noStrike" cap="none" normalizeH="0" baseline="0" dirty="0" smtClean="0">
              <a:ln>
                <a:noFill/>
              </a:ln>
              <a:solidFill>
                <a:schemeClr val="tx1"/>
              </a:solidFill>
              <a:effectLst/>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solidFill>
                  <a:srgbClr val="FF0000"/>
                </a:solidFill>
              </a:rPr>
              <a:t>3</a:t>
            </a:r>
            <a:r>
              <a:rPr lang="zh-TW" altLang="en-US" dirty="0" smtClean="0">
                <a:solidFill>
                  <a:srgbClr val="FF0000"/>
                </a:solidFill>
              </a:rPr>
              <a:t>閱讀後</a:t>
            </a:r>
            <a:endParaRPr lang="zh-TW" altLang="en-US" dirty="0">
              <a:solidFill>
                <a:srgbClr val="FF0000"/>
              </a:solidFill>
            </a:endParaRPr>
          </a:p>
        </p:txBody>
      </p:sp>
      <p:sp>
        <p:nvSpPr>
          <p:cNvPr id="1025" name="Rectangle 1"/>
          <p:cNvSpPr>
            <a:spLocks noChangeArrowheads="1"/>
          </p:cNvSpPr>
          <p:nvPr/>
        </p:nvSpPr>
        <p:spPr bwMode="auto">
          <a:xfrm>
            <a:off x="1000100" y="1785926"/>
            <a:ext cx="6869188" cy="230832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3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a:t>
            </a:r>
            <a:r>
              <a:rPr kumimoji="1" lang="zh-TW" altLang="en-US" sz="3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運用文後的問題檢視理解的程度</a:t>
            </a:r>
            <a:endParaRPr kumimoji="1" lang="zh-TW" altLang="en-US" sz="36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3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b</a:t>
            </a:r>
            <a:r>
              <a:rPr kumimoji="1" lang="zh-TW" altLang="en-US" sz="3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評估所得的訊息及預測後來</a:t>
            </a:r>
            <a:endParaRPr kumimoji="1" lang="zh-TW" altLang="en-US" sz="36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3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c</a:t>
            </a:r>
            <a:r>
              <a:rPr kumimoji="1" lang="zh-TW" altLang="en-US" sz="3600" b="0" i="0" u="none" strike="noStrike" cap="none" normalizeH="0" baseline="0" dirty="0" smtClean="0">
                <a:ln>
                  <a:noFill/>
                </a:ln>
                <a:solidFill>
                  <a:srgbClr val="92D050"/>
                </a:solidFill>
                <a:effectLst/>
                <a:latin typeface="Calibri" pitchFamily="34" charset="0"/>
                <a:ea typeface="新細明體" pitchFamily="18" charset="-120"/>
                <a:cs typeface="Times New Roman" pitchFamily="18" charset="0"/>
              </a:rPr>
              <a:t>重點摘要</a:t>
            </a:r>
            <a:endParaRPr kumimoji="1" lang="zh-TW" altLang="en-US" sz="3600" b="0" i="0" u="none" strike="noStrike" cap="none" normalizeH="0" baseline="0" dirty="0" smtClean="0">
              <a:ln>
                <a:noFill/>
              </a:ln>
              <a:solidFill>
                <a:srgbClr val="92D050"/>
              </a:solidFill>
              <a:effectLst/>
              <a:latin typeface="Arial" pitchFamily="34"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3600" b="0" i="0" u="none" strike="noStrike" cap="none" normalizeH="0" baseline="0" dirty="0" smtClean="0">
                <a:ln>
                  <a:noFill/>
                </a:ln>
                <a:solidFill>
                  <a:schemeClr val="tx1"/>
                </a:solidFill>
                <a:effectLst/>
                <a:latin typeface="Arial" pitchFamily="34" charset="0"/>
                <a:ea typeface="新細明體" pitchFamily="18" charset="-120"/>
                <a:cs typeface="Times New Roman" pitchFamily="18" charset="0"/>
              </a:rPr>
              <a:t>d</a:t>
            </a:r>
            <a:r>
              <a:rPr kumimoji="1" lang="zh-TW" altLang="en-US" sz="3600" b="0" i="0" u="none" strike="noStrike" cap="none" normalizeH="0" baseline="0" dirty="0" smtClean="0">
                <a:ln>
                  <a:noFill/>
                </a:ln>
                <a:solidFill>
                  <a:srgbClr val="92D050"/>
                </a:solidFill>
                <a:effectLst/>
                <a:latin typeface="Arial" pitchFamily="34" charset="0"/>
                <a:ea typeface="新細明體" pitchFamily="18" charset="-120"/>
                <a:cs typeface="Times New Roman" pitchFamily="18" charset="0"/>
              </a:rPr>
              <a:t>重讀某些具有特殊觀點的部分</a:t>
            </a:r>
            <a:r>
              <a:rPr kumimoji="1" lang="zh-TW" altLang="en-US" sz="3600" b="0" i="0" u="none" strike="noStrike" cap="none" normalizeH="0" baseline="0" dirty="0" smtClean="0">
                <a:ln>
                  <a:noFill/>
                </a:ln>
                <a:solidFill>
                  <a:srgbClr val="92D050"/>
                </a:solidFill>
                <a:effectLst/>
                <a:latin typeface="Arial" pitchFamily="34" charset="0"/>
                <a:ea typeface="新細明體" pitchFamily="18" charset="-120"/>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42844" y="258180"/>
          <a:ext cx="8715435" cy="6433627"/>
        </p:xfrm>
        <a:graphic>
          <a:graphicData uri="http://schemas.openxmlformats.org/drawingml/2006/table">
            <a:tbl>
              <a:tblPr/>
              <a:tblGrid>
                <a:gridCol w="1039302"/>
                <a:gridCol w="1772139"/>
                <a:gridCol w="2037498"/>
                <a:gridCol w="1836585"/>
                <a:gridCol w="2029911"/>
              </a:tblGrid>
              <a:tr h="1251011">
                <a:tc>
                  <a:txBody>
                    <a:bodyPr/>
                    <a:lstStyle/>
                    <a:p>
                      <a:pPr marL="228600" indent="-228600">
                        <a:lnSpc>
                          <a:spcPts val="2000"/>
                        </a:lnSpc>
                        <a:spcAft>
                          <a:spcPts val="0"/>
                        </a:spcAft>
                      </a:pPr>
                      <a:endParaRPr lang="en-US" altLang="zh-TW" sz="3200" b="1" kern="100" dirty="0" smtClean="0">
                        <a:solidFill>
                          <a:schemeClr val="tx1"/>
                        </a:solidFill>
                        <a:latin typeface="Calibri"/>
                        <a:ea typeface="新細明體"/>
                        <a:cs typeface="Times New Roman"/>
                      </a:endParaRPr>
                    </a:p>
                    <a:p>
                      <a:pPr marL="228600" indent="-228600">
                        <a:lnSpc>
                          <a:spcPts val="2000"/>
                        </a:lnSpc>
                        <a:spcAft>
                          <a:spcPts val="0"/>
                        </a:spcAft>
                      </a:pPr>
                      <a:r>
                        <a:rPr lang="zh-TW" sz="3200" b="1" kern="100" dirty="0" smtClean="0">
                          <a:solidFill>
                            <a:schemeClr val="tx1"/>
                          </a:solidFill>
                          <a:latin typeface="Calibri"/>
                          <a:ea typeface="新細明體"/>
                          <a:cs typeface="Times New Roman"/>
                        </a:rPr>
                        <a:t>訓練</a:t>
                      </a:r>
                      <a:endParaRPr lang="en-US" altLang="zh-TW" sz="3200" b="1" kern="100" dirty="0" smtClean="0">
                        <a:solidFill>
                          <a:schemeClr val="tx1"/>
                        </a:solidFill>
                        <a:latin typeface="Calibri"/>
                        <a:ea typeface="新細明體"/>
                        <a:cs typeface="Times New Roman"/>
                      </a:endParaRPr>
                    </a:p>
                    <a:p>
                      <a:pPr marL="228600" indent="-228600">
                        <a:lnSpc>
                          <a:spcPts val="2000"/>
                        </a:lnSpc>
                        <a:spcAft>
                          <a:spcPts val="0"/>
                        </a:spcAft>
                      </a:pPr>
                      <a:endParaRPr lang="en-US" altLang="zh-TW" sz="3200" b="1" kern="100" dirty="0" smtClean="0">
                        <a:solidFill>
                          <a:schemeClr val="tx1"/>
                        </a:solidFill>
                        <a:latin typeface="Calibri"/>
                        <a:ea typeface="新細明體"/>
                        <a:cs typeface="Times New Roman"/>
                      </a:endParaRPr>
                    </a:p>
                    <a:p>
                      <a:pPr marL="228600" indent="-228600">
                        <a:lnSpc>
                          <a:spcPts val="2000"/>
                        </a:lnSpc>
                        <a:spcAft>
                          <a:spcPts val="0"/>
                        </a:spcAft>
                      </a:pPr>
                      <a:r>
                        <a:rPr lang="zh-TW" sz="3200" b="1" kern="100" dirty="0" smtClean="0">
                          <a:solidFill>
                            <a:schemeClr val="tx1"/>
                          </a:solidFill>
                          <a:latin typeface="Calibri"/>
                          <a:ea typeface="新細明體"/>
                          <a:cs typeface="Times New Roman"/>
                        </a:rPr>
                        <a:t>項目 </a:t>
                      </a:r>
                      <a:endParaRPr lang="zh-TW" sz="3200" kern="100" dirty="0">
                        <a:solidFill>
                          <a:schemeClr val="tx1"/>
                        </a:solidFill>
                        <a:latin typeface="Calibri"/>
                        <a:ea typeface="新細明體"/>
                        <a:cs typeface="Times New Roman"/>
                      </a:endParaRPr>
                    </a:p>
                  </a:txBody>
                  <a:tcPr marL="55880" marR="55880" marT="30480" marB="304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891A7"/>
                    </a:solidFill>
                  </a:tcPr>
                </a:tc>
                <a:tc>
                  <a:txBody>
                    <a:bodyPr/>
                    <a:lstStyle/>
                    <a:p>
                      <a:pPr marL="228600" indent="-228600">
                        <a:lnSpc>
                          <a:spcPts val="2000"/>
                        </a:lnSpc>
                        <a:spcAft>
                          <a:spcPts val="0"/>
                        </a:spcAft>
                      </a:pPr>
                      <a:endParaRPr lang="en-US" altLang="zh-TW" sz="3200" b="1" kern="100" dirty="0" smtClean="0">
                        <a:solidFill>
                          <a:schemeClr val="tx1"/>
                        </a:solidFill>
                        <a:latin typeface="Calibri"/>
                        <a:ea typeface="新細明體"/>
                        <a:cs typeface="Times New Roman"/>
                      </a:endParaRPr>
                    </a:p>
                    <a:p>
                      <a:pPr marL="228600" indent="-228600">
                        <a:lnSpc>
                          <a:spcPts val="2000"/>
                        </a:lnSpc>
                        <a:spcAft>
                          <a:spcPts val="0"/>
                        </a:spcAft>
                      </a:pPr>
                      <a:r>
                        <a:rPr lang="zh-TW" sz="3200" b="1" kern="100" dirty="0" smtClean="0">
                          <a:solidFill>
                            <a:schemeClr val="tx1"/>
                          </a:solidFill>
                          <a:latin typeface="Calibri"/>
                          <a:ea typeface="新細明體"/>
                          <a:cs typeface="Times New Roman"/>
                        </a:rPr>
                        <a:t>訊息處</a:t>
                      </a:r>
                      <a:r>
                        <a:rPr lang="zh-TW" altLang="en-US" sz="3200" b="1" kern="100" dirty="0" smtClean="0">
                          <a:solidFill>
                            <a:schemeClr val="tx1"/>
                          </a:solidFill>
                          <a:latin typeface="Calibri"/>
                          <a:ea typeface="新細明體"/>
                          <a:cs typeface="Times New Roman"/>
                        </a:rPr>
                        <a:t>理</a:t>
                      </a:r>
                      <a:endParaRPr lang="zh-TW" sz="3200" kern="100" dirty="0">
                        <a:solidFill>
                          <a:schemeClr val="tx1"/>
                        </a:solidFill>
                        <a:latin typeface="Calibri"/>
                        <a:ea typeface="新細明體"/>
                        <a:cs typeface="Times New Roman"/>
                      </a:endParaRPr>
                    </a:p>
                  </a:txBody>
                  <a:tcPr marL="55880" marR="55880" marT="30480" marB="304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891A7"/>
                    </a:solidFill>
                  </a:tcPr>
                </a:tc>
                <a:tc>
                  <a:txBody>
                    <a:bodyPr/>
                    <a:lstStyle/>
                    <a:p>
                      <a:pPr marL="228600" indent="-228600">
                        <a:lnSpc>
                          <a:spcPts val="2000"/>
                        </a:lnSpc>
                        <a:spcAft>
                          <a:spcPts val="0"/>
                        </a:spcAft>
                      </a:pPr>
                      <a:endParaRPr lang="en-US" altLang="zh-TW" sz="3200" b="1" kern="100" dirty="0" smtClean="0">
                        <a:solidFill>
                          <a:schemeClr val="tx1"/>
                        </a:solidFill>
                        <a:latin typeface="Calibri"/>
                        <a:ea typeface="新細明體"/>
                        <a:cs typeface="Times New Roman"/>
                      </a:endParaRPr>
                    </a:p>
                    <a:p>
                      <a:pPr marL="228600" indent="-228600">
                        <a:lnSpc>
                          <a:spcPts val="2000"/>
                        </a:lnSpc>
                        <a:spcAft>
                          <a:spcPts val="0"/>
                        </a:spcAft>
                      </a:pPr>
                      <a:r>
                        <a:rPr lang="zh-TW" sz="3200" b="1" kern="100" dirty="0" smtClean="0">
                          <a:solidFill>
                            <a:schemeClr val="tx1"/>
                          </a:solidFill>
                          <a:latin typeface="Calibri"/>
                          <a:ea typeface="新細明體"/>
                          <a:cs typeface="Times New Roman"/>
                        </a:rPr>
                        <a:t>組</a:t>
                      </a:r>
                      <a:r>
                        <a:rPr lang="zh-TW" sz="3200" b="1" kern="100" dirty="0">
                          <a:solidFill>
                            <a:schemeClr val="tx1"/>
                          </a:solidFill>
                          <a:latin typeface="Calibri"/>
                          <a:ea typeface="新細明體"/>
                          <a:cs typeface="Times New Roman"/>
                        </a:rPr>
                        <a:t>織布局 </a:t>
                      </a:r>
                      <a:endParaRPr lang="zh-TW" sz="3200" kern="100" dirty="0">
                        <a:solidFill>
                          <a:schemeClr val="tx1"/>
                        </a:solidFill>
                        <a:latin typeface="Calibri"/>
                        <a:ea typeface="新細明體"/>
                        <a:cs typeface="Times New Roman"/>
                      </a:endParaRPr>
                    </a:p>
                  </a:txBody>
                  <a:tcPr marL="55880" marR="55880" marT="30480" marB="304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891A7"/>
                    </a:solidFill>
                  </a:tcPr>
                </a:tc>
                <a:tc>
                  <a:txBody>
                    <a:bodyPr/>
                    <a:lstStyle/>
                    <a:p>
                      <a:pPr marL="228600" indent="-228600">
                        <a:lnSpc>
                          <a:spcPts val="2000"/>
                        </a:lnSpc>
                        <a:spcAft>
                          <a:spcPts val="0"/>
                        </a:spcAft>
                      </a:pPr>
                      <a:endParaRPr lang="en-US" altLang="zh-TW" sz="3200" b="1" kern="100" dirty="0" smtClean="0">
                        <a:solidFill>
                          <a:schemeClr val="tx1"/>
                        </a:solidFill>
                        <a:latin typeface="Calibri"/>
                        <a:ea typeface="新細明體"/>
                        <a:cs typeface="Times New Roman"/>
                      </a:endParaRPr>
                    </a:p>
                    <a:p>
                      <a:pPr marL="228600" indent="-228600">
                        <a:lnSpc>
                          <a:spcPts val="2000"/>
                        </a:lnSpc>
                        <a:spcAft>
                          <a:spcPts val="0"/>
                        </a:spcAft>
                      </a:pPr>
                      <a:r>
                        <a:rPr lang="zh-TW" sz="3200" b="1" kern="100" dirty="0" smtClean="0">
                          <a:solidFill>
                            <a:schemeClr val="tx1"/>
                          </a:solidFill>
                          <a:latin typeface="Calibri"/>
                          <a:ea typeface="新細明體"/>
                          <a:cs typeface="Times New Roman"/>
                        </a:rPr>
                        <a:t>字句</a:t>
                      </a:r>
                      <a:r>
                        <a:rPr lang="zh-TW" sz="3200" b="1" kern="100" dirty="0">
                          <a:solidFill>
                            <a:schemeClr val="tx1"/>
                          </a:solidFill>
                          <a:latin typeface="Calibri"/>
                          <a:ea typeface="新細明體"/>
                          <a:cs typeface="Times New Roman"/>
                        </a:rPr>
                        <a:t>駕馭 </a:t>
                      </a:r>
                      <a:endParaRPr lang="zh-TW" sz="3200" kern="100" dirty="0">
                        <a:solidFill>
                          <a:schemeClr val="tx1"/>
                        </a:solidFill>
                        <a:latin typeface="Calibri"/>
                        <a:ea typeface="新細明體"/>
                        <a:cs typeface="Times New Roman"/>
                      </a:endParaRPr>
                    </a:p>
                  </a:txBody>
                  <a:tcPr marL="55880" marR="55880" marT="30480" marB="304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891A7"/>
                    </a:solidFill>
                  </a:tcPr>
                </a:tc>
                <a:tc>
                  <a:txBody>
                    <a:bodyPr/>
                    <a:lstStyle/>
                    <a:p>
                      <a:pPr marL="228600" indent="-228600">
                        <a:lnSpc>
                          <a:spcPts val="2000"/>
                        </a:lnSpc>
                        <a:spcAft>
                          <a:spcPts val="0"/>
                        </a:spcAft>
                      </a:pPr>
                      <a:endParaRPr lang="en-US" altLang="zh-TW" sz="3200" b="1" kern="100" dirty="0" smtClean="0">
                        <a:solidFill>
                          <a:schemeClr val="tx1"/>
                        </a:solidFill>
                        <a:latin typeface="Calibri"/>
                        <a:ea typeface="新細明體"/>
                        <a:cs typeface="Times New Roman"/>
                      </a:endParaRPr>
                    </a:p>
                    <a:p>
                      <a:pPr marL="228600" indent="-228600">
                        <a:lnSpc>
                          <a:spcPts val="2000"/>
                        </a:lnSpc>
                        <a:spcAft>
                          <a:spcPts val="0"/>
                        </a:spcAft>
                      </a:pPr>
                      <a:r>
                        <a:rPr lang="zh-TW" sz="3200" b="1" kern="100" dirty="0" smtClean="0">
                          <a:solidFill>
                            <a:schemeClr val="tx1"/>
                          </a:solidFill>
                          <a:latin typeface="Calibri"/>
                          <a:ea typeface="新細明體"/>
                          <a:cs typeface="Times New Roman"/>
                        </a:rPr>
                        <a:t>批判</a:t>
                      </a:r>
                      <a:r>
                        <a:rPr lang="zh-TW" sz="3200" b="1" kern="100" dirty="0">
                          <a:solidFill>
                            <a:schemeClr val="tx1"/>
                          </a:solidFill>
                          <a:latin typeface="Calibri"/>
                          <a:ea typeface="新細明體"/>
                          <a:cs typeface="Times New Roman"/>
                        </a:rPr>
                        <a:t>思考 </a:t>
                      </a:r>
                      <a:endParaRPr lang="zh-TW" sz="3200" kern="100" dirty="0">
                        <a:solidFill>
                          <a:schemeClr val="tx1"/>
                        </a:solidFill>
                        <a:latin typeface="Calibri"/>
                        <a:ea typeface="新細明體"/>
                        <a:cs typeface="Times New Roman"/>
                      </a:endParaRPr>
                    </a:p>
                  </a:txBody>
                  <a:tcPr marL="55880" marR="55880" marT="30480" marB="304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891A7"/>
                    </a:solidFill>
                  </a:tcPr>
                </a:tc>
              </a:tr>
              <a:tr h="5083630">
                <a:tc>
                  <a:txBody>
                    <a:bodyPr/>
                    <a:lstStyle/>
                    <a:p>
                      <a:pPr marL="228600" indent="-228600">
                        <a:lnSpc>
                          <a:spcPts val="2000"/>
                        </a:lnSpc>
                        <a:spcAft>
                          <a:spcPts val="0"/>
                        </a:spcAft>
                      </a:pP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r>
                        <a:rPr lang="zh-TW" sz="3200" b="1" kern="100" dirty="0" smtClean="0">
                          <a:solidFill>
                            <a:srgbClr val="7030A0"/>
                          </a:solidFill>
                          <a:latin typeface="Calibri"/>
                          <a:ea typeface="新細明體"/>
                          <a:cs typeface="Times New Roman"/>
                        </a:rPr>
                        <a:t>對應</a:t>
                      </a: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r>
                        <a:rPr lang="zh-TW" sz="3200" b="1" kern="100" dirty="0" smtClean="0">
                          <a:solidFill>
                            <a:srgbClr val="7030A0"/>
                          </a:solidFill>
                          <a:latin typeface="Calibri"/>
                          <a:ea typeface="新細明體"/>
                          <a:cs typeface="Times New Roman"/>
                        </a:rPr>
                        <a:t>策略 </a:t>
                      </a:r>
                      <a:endParaRPr lang="zh-TW" sz="3200" kern="100" dirty="0">
                        <a:solidFill>
                          <a:srgbClr val="7030A0"/>
                        </a:solidFill>
                        <a:latin typeface="Calibri"/>
                        <a:ea typeface="新細明體"/>
                        <a:cs typeface="Times New Roman"/>
                      </a:endParaRPr>
                    </a:p>
                  </a:txBody>
                  <a:tcPr marL="55880" marR="55880" marT="30480" marB="304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EDCE1"/>
                    </a:solidFill>
                  </a:tcPr>
                </a:tc>
                <a:tc>
                  <a:txBody>
                    <a:bodyPr/>
                    <a:lstStyle/>
                    <a:p>
                      <a:pPr marL="228600" indent="-228600">
                        <a:lnSpc>
                          <a:spcPts val="2000"/>
                        </a:lnSpc>
                        <a:spcAft>
                          <a:spcPts val="0"/>
                        </a:spcAft>
                      </a:pPr>
                      <a:endParaRPr lang="en-US" sz="3200" b="1" kern="100" dirty="0" smtClean="0">
                        <a:solidFill>
                          <a:srgbClr val="7030A0"/>
                        </a:solidFill>
                        <a:latin typeface="Calibri"/>
                        <a:ea typeface="新細明體"/>
                        <a:cs typeface="Times New Roman"/>
                      </a:endParaRPr>
                    </a:p>
                    <a:p>
                      <a:pPr marL="228600" indent="-228600">
                        <a:lnSpc>
                          <a:spcPts val="2000"/>
                        </a:lnSpc>
                        <a:spcAft>
                          <a:spcPts val="0"/>
                        </a:spcAft>
                      </a:pPr>
                      <a:r>
                        <a:rPr lang="en-US" sz="3200" b="1" kern="100" dirty="0" smtClean="0">
                          <a:solidFill>
                            <a:srgbClr val="7030A0"/>
                          </a:solidFill>
                          <a:latin typeface="Calibri"/>
                          <a:ea typeface="新細明體"/>
                          <a:cs typeface="Times New Roman"/>
                        </a:rPr>
                        <a:t>1</a:t>
                      </a:r>
                      <a:r>
                        <a:rPr lang="zh-TW" sz="3200" b="1" kern="100" dirty="0" smtClean="0">
                          <a:solidFill>
                            <a:srgbClr val="7030A0"/>
                          </a:solidFill>
                          <a:latin typeface="Calibri"/>
                          <a:ea typeface="新細明體"/>
                          <a:cs typeface="Times New Roman"/>
                        </a:rPr>
                        <a:t>分析</a:t>
                      </a: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r>
                        <a:rPr lang="en-US" altLang="zh-TW" sz="3200" b="1" kern="100" dirty="0" smtClean="0">
                          <a:solidFill>
                            <a:srgbClr val="7030A0"/>
                          </a:solidFill>
                          <a:latin typeface="Calibri"/>
                          <a:ea typeface="新細明體"/>
                          <a:cs typeface="Times New Roman"/>
                        </a:rPr>
                        <a:t>  </a:t>
                      </a:r>
                      <a:r>
                        <a:rPr lang="zh-TW" sz="3200" b="1" kern="100" dirty="0" smtClean="0">
                          <a:solidFill>
                            <a:srgbClr val="7030A0"/>
                          </a:solidFill>
                          <a:latin typeface="Calibri"/>
                          <a:ea typeface="新細明體"/>
                          <a:cs typeface="Times New Roman"/>
                        </a:rPr>
                        <a:t>情意 </a:t>
                      </a: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endParaRPr lang="zh-TW" sz="3200" kern="100" dirty="0">
                        <a:solidFill>
                          <a:srgbClr val="7030A0"/>
                        </a:solidFill>
                        <a:latin typeface="Calibri"/>
                        <a:ea typeface="新細明體"/>
                        <a:cs typeface="Times New Roman"/>
                      </a:endParaRPr>
                    </a:p>
                    <a:p>
                      <a:pPr marL="228600" indent="-228600">
                        <a:lnSpc>
                          <a:spcPts val="2000"/>
                        </a:lnSpc>
                        <a:spcAft>
                          <a:spcPts val="0"/>
                        </a:spcAft>
                      </a:pPr>
                      <a:r>
                        <a:rPr lang="en-US" sz="3200" b="1" kern="100" dirty="0" smtClean="0">
                          <a:solidFill>
                            <a:srgbClr val="7030A0"/>
                          </a:solidFill>
                          <a:latin typeface="Calibri"/>
                          <a:ea typeface="新細明體"/>
                          <a:cs typeface="Times New Roman"/>
                        </a:rPr>
                        <a:t>2</a:t>
                      </a:r>
                      <a:r>
                        <a:rPr lang="zh-TW" sz="3200" b="1" kern="100" dirty="0" smtClean="0">
                          <a:solidFill>
                            <a:srgbClr val="7030A0"/>
                          </a:solidFill>
                          <a:latin typeface="Calibri"/>
                          <a:ea typeface="新細明體"/>
                          <a:cs typeface="Times New Roman"/>
                        </a:rPr>
                        <a:t>筆法</a:t>
                      </a: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r>
                        <a:rPr lang="en-US" altLang="zh-TW" sz="3200" b="1" kern="100" dirty="0" smtClean="0">
                          <a:solidFill>
                            <a:srgbClr val="7030A0"/>
                          </a:solidFill>
                          <a:latin typeface="Calibri"/>
                          <a:ea typeface="新細明體"/>
                          <a:cs typeface="Times New Roman"/>
                        </a:rPr>
                        <a:t>  </a:t>
                      </a:r>
                      <a:r>
                        <a:rPr lang="zh-TW" sz="3200" b="1" kern="100" dirty="0" smtClean="0">
                          <a:solidFill>
                            <a:srgbClr val="7030A0"/>
                          </a:solidFill>
                          <a:latin typeface="Calibri"/>
                          <a:ea typeface="新細明體"/>
                          <a:cs typeface="Times New Roman"/>
                        </a:rPr>
                        <a:t>賞析</a:t>
                      </a: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r>
                        <a:rPr lang="zh-TW" sz="3200" b="1" kern="100" dirty="0" smtClean="0">
                          <a:solidFill>
                            <a:srgbClr val="7030A0"/>
                          </a:solidFill>
                          <a:latin typeface="Calibri"/>
                          <a:ea typeface="新細明體"/>
                          <a:cs typeface="Times New Roman"/>
                        </a:rPr>
                        <a:t> </a:t>
                      </a:r>
                      <a:endParaRPr lang="zh-TW" sz="3200" kern="100" dirty="0">
                        <a:solidFill>
                          <a:srgbClr val="7030A0"/>
                        </a:solidFill>
                        <a:latin typeface="Calibri"/>
                        <a:ea typeface="新細明體"/>
                        <a:cs typeface="Times New Roman"/>
                      </a:endParaRPr>
                    </a:p>
                    <a:p>
                      <a:pPr marL="228600" indent="-228600">
                        <a:lnSpc>
                          <a:spcPts val="2000"/>
                        </a:lnSpc>
                        <a:spcAft>
                          <a:spcPts val="0"/>
                        </a:spcAft>
                      </a:pPr>
                      <a:r>
                        <a:rPr lang="en-US" sz="3200" b="1" kern="100" dirty="0" smtClean="0">
                          <a:solidFill>
                            <a:srgbClr val="7030A0"/>
                          </a:solidFill>
                          <a:latin typeface="Calibri"/>
                          <a:ea typeface="新細明體"/>
                          <a:cs typeface="Times New Roman"/>
                        </a:rPr>
                        <a:t>3</a:t>
                      </a:r>
                      <a:r>
                        <a:rPr lang="zh-TW" sz="3200" b="1" kern="100" dirty="0" smtClean="0">
                          <a:solidFill>
                            <a:srgbClr val="7030A0"/>
                          </a:solidFill>
                          <a:latin typeface="Calibri"/>
                          <a:ea typeface="新細明體"/>
                          <a:cs typeface="Times New Roman"/>
                        </a:rPr>
                        <a:t>預測 </a:t>
                      </a: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endParaRPr lang="zh-TW" sz="3200" kern="100" dirty="0">
                        <a:solidFill>
                          <a:srgbClr val="7030A0"/>
                        </a:solidFill>
                        <a:latin typeface="Calibri"/>
                        <a:ea typeface="新細明體"/>
                        <a:cs typeface="Times New Roman"/>
                      </a:endParaRPr>
                    </a:p>
                    <a:p>
                      <a:pPr marL="228600" indent="-228600">
                        <a:lnSpc>
                          <a:spcPts val="2000"/>
                        </a:lnSpc>
                        <a:spcAft>
                          <a:spcPts val="0"/>
                        </a:spcAft>
                      </a:pPr>
                      <a:r>
                        <a:rPr lang="en-US" sz="3200" b="1" kern="100" dirty="0" smtClean="0">
                          <a:solidFill>
                            <a:srgbClr val="7030A0"/>
                          </a:solidFill>
                          <a:latin typeface="Calibri"/>
                          <a:ea typeface="新細明體"/>
                          <a:cs typeface="Times New Roman"/>
                        </a:rPr>
                        <a:t>4</a:t>
                      </a:r>
                      <a:r>
                        <a:rPr lang="zh-TW" sz="3200" b="1" kern="100" dirty="0" smtClean="0">
                          <a:solidFill>
                            <a:srgbClr val="FF0000"/>
                          </a:solidFill>
                          <a:latin typeface="Calibri"/>
                          <a:ea typeface="新細明體"/>
                          <a:cs typeface="Times New Roman"/>
                        </a:rPr>
                        <a:t>六何法 </a:t>
                      </a:r>
                      <a:endParaRPr lang="en-US" altLang="zh-TW" sz="3200" b="1" kern="100" dirty="0" smtClean="0">
                        <a:solidFill>
                          <a:srgbClr val="FF0000"/>
                        </a:solidFill>
                        <a:latin typeface="Calibri"/>
                        <a:ea typeface="新細明體"/>
                        <a:cs typeface="Times New Roman"/>
                      </a:endParaRPr>
                    </a:p>
                    <a:p>
                      <a:pPr marL="228600" indent="-228600">
                        <a:lnSpc>
                          <a:spcPts val="2000"/>
                        </a:lnSpc>
                        <a:spcAft>
                          <a:spcPts val="0"/>
                        </a:spcAft>
                      </a:pPr>
                      <a:endParaRPr lang="zh-TW" sz="3200" kern="100" dirty="0">
                        <a:solidFill>
                          <a:srgbClr val="7030A0"/>
                        </a:solidFill>
                        <a:latin typeface="Calibri"/>
                        <a:ea typeface="新細明體"/>
                        <a:cs typeface="Times New Roman"/>
                      </a:endParaRPr>
                    </a:p>
                    <a:p>
                      <a:pPr marL="228600" indent="-228600">
                        <a:lnSpc>
                          <a:spcPts val="2000"/>
                        </a:lnSpc>
                        <a:spcAft>
                          <a:spcPts val="0"/>
                        </a:spcAft>
                      </a:pPr>
                      <a:r>
                        <a:rPr lang="en-US" sz="3200" b="1" kern="100" dirty="0" smtClean="0">
                          <a:solidFill>
                            <a:srgbClr val="7030A0"/>
                          </a:solidFill>
                          <a:latin typeface="Calibri"/>
                          <a:ea typeface="新細明體"/>
                          <a:cs typeface="Times New Roman"/>
                        </a:rPr>
                        <a:t>5</a:t>
                      </a:r>
                      <a:r>
                        <a:rPr lang="zh-TW" sz="3200" b="1" kern="100" dirty="0" smtClean="0">
                          <a:solidFill>
                            <a:srgbClr val="7030A0"/>
                          </a:solidFill>
                          <a:latin typeface="Calibri"/>
                          <a:ea typeface="新細明體"/>
                          <a:cs typeface="Times New Roman"/>
                        </a:rPr>
                        <a:t>入情</a:t>
                      </a: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r>
                        <a:rPr lang="en-US" altLang="zh-TW" sz="3200" b="1" kern="100" dirty="0" smtClean="0">
                          <a:solidFill>
                            <a:srgbClr val="7030A0"/>
                          </a:solidFill>
                          <a:latin typeface="Calibri"/>
                          <a:ea typeface="新細明體"/>
                          <a:cs typeface="Times New Roman"/>
                        </a:rPr>
                        <a:t>  </a:t>
                      </a:r>
                      <a:r>
                        <a:rPr lang="zh-TW" sz="3200" b="1" kern="100" dirty="0" smtClean="0">
                          <a:solidFill>
                            <a:srgbClr val="7030A0"/>
                          </a:solidFill>
                          <a:latin typeface="Calibri"/>
                          <a:ea typeface="新細明體"/>
                          <a:cs typeface="Times New Roman"/>
                        </a:rPr>
                        <a:t>審美 </a:t>
                      </a:r>
                      <a:endParaRPr lang="zh-TW" sz="3200" kern="100" dirty="0">
                        <a:solidFill>
                          <a:srgbClr val="7030A0"/>
                        </a:solidFill>
                        <a:latin typeface="Calibri"/>
                        <a:ea typeface="新細明體"/>
                        <a:cs typeface="Times New Roman"/>
                      </a:endParaRPr>
                    </a:p>
                  </a:txBody>
                  <a:tcPr marL="55880" marR="55880" marT="30480" marB="304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EDCE1"/>
                    </a:solidFill>
                  </a:tcPr>
                </a:tc>
                <a:tc>
                  <a:txBody>
                    <a:bodyPr/>
                    <a:lstStyle/>
                    <a:p>
                      <a:pPr marL="228600" indent="-228600">
                        <a:lnSpc>
                          <a:spcPts val="2000"/>
                        </a:lnSpc>
                        <a:spcAft>
                          <a:spcPts val="0"/>
                        </a:spcAft>
                      </a:pPr>
                      <a:endParaRPr lang="en-US" sz="3200" b="1" kern="100" dirty="0" smtClean="0">
                        <a:solidFill>
                          <a:srgbClr val="7030A0"/>
                        </a:solidFill>
                        <a:latin typeface="Calibri"/>
                        <a:ea typeface="新細明體"/>
                        <a:cs typeface="Times New Roman"/>
                      </a:endParaRPr>
                    </a:p>
                    <a:p>
                      <a:pPr marL="228600" indent="-228600">
                        <a:lnSpc>
                          <a:spcPts val="2000"/>
                        </a:lnSpc>
                        <a:spcAft>
                          <a:spcPts val="0"/>
                        </a:spcAft>
                      </a:pPr>
                      <a:r>
                        <a:rPr lang="en-US" sz="3200" b="1" kern="100" dirty="0" smtClean="0">
                          <a:solidFill>
                            <a:srgbClr val="7030A0"/>
                          </a:solidFill>
                          <a:latin typeface="Calibri"/>
                          <a:ea typeface="新細明體"/>
                          <a:cs typeface="Times New Roman"/>
                        </a:rPr>
                        <a:t>1</a:t>
                      </a:r>
                      <a:r>
                        <a:rPr lang="zh-TW" sz="3200" b="1" kern="100" dirty="0" smtClean="0">
                          <a:solidFill>
                            <a:srgbClr val="7030A0"/>
                          </a:solidFill>
                          <a:latin typeface="Calibri"/>
                          <a:ea typeface="新細明體"/>
                          <a:cs typeface="Times New Roman"/>
                        </a:rPr>
                        <a:t>篇章結構</a:t>
                      </a: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r>
                        <a:rPr lang="en-US" altLang="zh-TW" sz="3200" b="1" kern="100" dirty="0" smtClean="0">
                          <a:solidFill>
                            <a:srgbClr val="7030A0"/>
                          </a:solidFill>
                          <a:latin typeface="Calibri"/>
                          <a:ea typeface="新細明體"/>
                          <a:cs typeface="Times New Roman"/>
                        </a:rPr>
                        <a:t>  </a:t>
                      </a:r>
                      <a:r>
                        <a:rPr lang="zh-TW" sz="3200" b="1" kern="100" dirty="0" smtClean="0">
                          <a:solidFill>
                            <a:srgbClr val="7030A0"/>
                          </a:solidFill>
                          <a:latin typeface="Calibri"/>
                          <a:ea typeface="新細明體"/>
                          <a:cs typeface="Times New Roman"/>
                        </a:rPr>
                        <a:t>分析 </a:t>
                      </a: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endParaRPr lang="zh-TW" sz="3200" kern="100" dirty="0">
                        <a:solidFill>
                          <a:srgbClr val="7030A0"/>
                        </a:solidFill>
                        <a:latin typeface="Calibri"/>
                        <a:ea typeface="新細明體"/>
                        <a:cs typeface="Times New Roman"/>
                      </a:endParaRPr>
                    </a:p>
                    <a:p>
                      <a:pPr marL="228600" indent="-228600">
                        <a:lnSpc>
                          <a:spcPts val="2000"/>
                        </a:lnSpc>
                        <a:spcAft>
                          <a:spcPts val="0"/>
                        </a:spcAft>
                      </a:pPr>
                      <a:r>
                        <a:rPr lang="en-US" sz="3200" b="1" kern="100" dirty="0" smtClean="0">
                          <a:solidFill>
                            <a:srgbClr val="7030A0"/>
                          </a:solidFill>
                          <a:latin typeface="Calibri"/>
                          <a:ea typeface="新細明體"/>
                          <a:cs typeface="Times New Roman"/>
                        </a:rPr>
                        <a:t>2</a:t>
                      </a:r>
                      <a:r>
                        <a:rPr lang="zh-TW" sz="3200" b="1" kern="100" dirty="0" smtClean="0">
                          <a:solidFill>
                            <a:srgbClr val="FF0000"/>
                          </a:solidFill>
                          <a:latin typeface="Calibri"/>
                          <a:ea typeface="新細明體"/>
                          <a:cs typeface="Times New Roman"/>
                        </a:rPr>
                        <a:t>心智繪圖</a:t>
                      </a:r>
                      <a:endParaRPr lang="en-US" altLang="zh-TW" sz="3200" b="1" kern="100" dirty="0" smtClean="0">
                        <a:solidFill>
                          <a:srgbClr val="FF0000"/>
                        </a:solidFill>
                        <a:latin typeface="Calibri"/>
                        <a:ea typeface="新細明體"/>
                        <a:cs typeface="Times New Roman"/>
                      </a:endParaRPr>
                    </a:p>
                    <a:p>
                      <a:pPr marL="228600" indent="-228600">
                        <a:lnSpc>
                          <a:spcPts val="2000"/>
                        </a:lnSpc>
                        <a:spcAft>
                          <a:spcPts val="0"/>
                        </a:spcAft>
                      </a:pPr>
                      <a:r>
                        <a:rPr lang="zh-TW" sz="3200" b="1" kern="100" dirty="0" smtClean="0">
                          <a:solidFill>
                            <a:srgbClr val="7030A0"/>
                          </a:solidFill>
                          <a:latin typeface="Calibri"/>
                          <a:ea typeface="新細明體"/>
                          <a:cs typeface="Times New Roman"/>
                        </a:rPr>
                        <a:t> </a:t>
                      </a:r>
                      <a:endParaRPr lang="zh-TW" sz="3200" kern="100" dirty="0">
                        <a:solidFill>
                          <a:srgbClr val="7030A0"/>
                        </a:solidFill>
                        <a:latin typeface="Calibri"/>
                        <a:ea typeface="新細明體"/>
                        <a:cs typeface="Times New Roman"/>
                      </a:endParaRPr>
                    </a:p>
                    <a:p>
                      <a:pPr marL="228600" indent="-228600">
                        <a:lnSpc>
                          <a:spcPts val="2000"/>
                        </a:lnSpc>
                        <a:spcAft>
                          <a:spcPts val="0"/>
                        </a:spcAft>
                      </a:pPr>
                      <a:r>
                        <a:rPr lang="en-US" sz="3200" b="1" kern="100" dirty="0" smtClean="0">
                          <a:solidFill>
                            <a:srgbClr val="7030A0"/>
                          </a:solidFill>
                          <a:latin typeface="Calibri"/>
                          <a:ea typeface="新細明體"/>
                          <a:cs typeface="Times New Roman"/>
                        </a:rPr>
                        <a:t>3</a:t>
                      </a:r>
                      <a:r>
                        <a:rPr lang="zh-TW" sz="3200" b="1" kern="100" dirty="0" smtClean="0">
                          <a:solidFill>
                            <a:srgbClr val="FF0000"/>
                          </a:solidFill>
                          <a:latin typeface="Calibri"/>
                          <a:ea typeface="新細明體"/>
                          <a:cs typeface="Times New Roman"/>
                        </a:rPr>
                        <a:t>畫</a:t>
                      </a:r>
                      <a:r>
                        <a:rPr lang="zh-TW" sz="3200" b="1" kern="100" dirty="0">
                          <a:solidFill>
                            <a:srgbClr val="FF0000"/>
                          </a:solidFill>
                          <a:latin typeface="Calibri"/>
                          <a:ea typeface="新細明體"/>
                          <a:cs typeface="Times New Roman"/>
                        </a:rPr>
                        <a:t>線 </a:t>
                      </a:r>
                      <a:endParaRPr lang="en-US" altLang="zh-TW" sz="3200" b="1" kern="100" dirty="0" smtClean="0">
                        <a:solidFill>
                          <a:srgbClr val="FF0000"/>
                        </a:solidFill>
                        <a:latin typeface="Calibri"/>
                        <a:ea typeface="新細明體"/>
                        <a:cs typeface="Times New Roman"/>
                      </a:endParaRPr>
                    </a:p>
                    <a:p>
                      <a:pPr marL="228600" indent="-228600">
                        <a:lnSpc>
                          <a:spcPts val="2000"/>
                        </a:lnSpc>
                        <a:spcAft>
                          <a:spcPts val="0"/>
                        </a:spcAft>
                      </a:pPr>
                      <a:endParaRPr lang="zh-TW" sz="3200" kern="100" dirty="0">
                        <a:solidFill>
                          <a:srgbClr val="7030A0"/>
                        </a:solidFill>
                        <a:latin typeface="Calibri"/>
                        <a:ea typeface="新細明體"/>
                        <a:cs typeface="Times New Roman"/>
                      </a:endParaRPr>
                    </a:p>
                    <a:p>
                      <a:pPr marL="228600" indent="-228600">
                        <a:lnSpc>
                          <a:spcPts val="2000"/>
                        </a:lnSpc>
                        <a:spcAft>
                          <a:spcPts val="0"/>
                        </a:spcAft>
                      </a:pPr>
                      <a:r>
                        <a:rPr lang="en-US" sz="3200" b="1" kern="100" dirty="0" smtClean="0">
                          <a:solidFill>
                            <a:srgbClr val="7030A0"/>
                          </a:solidFill>
                          <a:latin typeface="Calibri"/>
                          <a:ea typeface="新細明體"/>
                          <a:cs typeface="Times New Roman"/>
                        </a:rPr>
                        <a:t>4</a:t>
                      </a:r>
                      <a:r>
                        <a:rPr lang="zh-TW" sz="3200" b="1" kern="100" dirty="0" smtClean="0">
                          <a:solidFill>
                            <a:srgbClr val="FF0000"/>
                          </a:solidFill>
                          <a:latin typeface="Calibri"/>
                          <a:ea typeface="新細明體"/>
                          <a:cs typeface="Times New Roman"/>
                        </a:rPr>
                        <a:t>段落摘要</a:t>
                      </a:r>
                      <a:endParaRPr lang="en-US" altLang="zh-TW" sz="3200" b="1" kern="100" dirty="0" smtClean="0">
                        <a:solidFill>
                          <a:srgbClr val="FF0000"/>
                        </a:solidFill>
                        <a:latin typeface="Calibri"/>
                        <a:ea typeface="新細明體"/>
                        <a:cs typeface="Times New Roman"/>
                      </a:endParaRPr>
                    </a:p>
                    <a:p>
                      <a:pPr marL="228600" indent="-228600">
                        <a:lnSpc>
                          <a:spcPts val="2000"/>
                        </a:lnSpc>
                        <a:spcAft>
                          <a:spcPts val="0"/>
                        </a:spcAft>
                      </a:pPr>
                      <a:r>
                        <a:rPr lang="zh-TW" sz="3200" b="1" kern="100" dirty="0" smtClean="0">
                          <a:solidFill>
                            <a:srgbClr val="FF0000"/>
                          </a:solidFill>
                          <a:latin typeface="Calibri"/>
                          <a:ea typeface="新細明體"/>
                          <a:cs typeface="Times New Roman"/>
                        </a:rPr>
                        <a:t> </a:t>
                      </a:r>
                      <a:endParaRPr lang="zh-TW" sz="3200" kern="100" dirty="0">
                        <a:solidFill>
                          <a:srgbClr val="FF0000"/>
                        </a:solidFill>
                        <a:latin typeface="Calibri"/>
                        <a:ea typeface="新細明體"/>
                        <a:cs typeface="Times New Roman"/>
                      </a:endParaRPr>
                    </a:p>
                    <a:p>
                      <a:pPr marL="228600" indent="-228600">
                        <a:lnSpc>
                          <a:spcPts val="2000"/>
                        </a:lnSpc>
                        <a:spcAft>
                          <a:spcPts val="0"/>
                        </a:spcAft>
                      </a:pPr>
                      <a:r>
                        <a:rPr lang="en-US" sz="3200" b="1" kern="100" dirty="0" smtClean="0">
                          <a:solidFill>
                            <a:srgbClr val="7030A0"/>
                          </a:solidFill>
                          <a:latin typeface="Calibri"/>
                          <a:ea typeface="新細明體"/>
                          <a:cs typeface="Times New Roman"/>
                        </a:rPr>
                        <a:t>5</a:t>
                      </a:r>
                      <a:r>
                        <a:rPr lang="zh-TW" sz="3200" b="1" kern="100" dirty="0" smtClean="0">
                          <a:solidFill>
                            <a:srgbClr val="FF0000"/>
                          </a:solidFill>
                          <a:latin typeface="Calibri"/>
                          <a:ea typeface="新細明體"/>
                          <a:cs typeface="Times New Roman"/>
                        </a:rPr>
                        <a:t>段落標題</a:t>
                      </a:r>
                      <a:endParaRPr lang="en-US" altLang="zh-TW" sz="3200" b="1" kern="100" dirty="0" smtClean="0">
                        <a:solidFill>
                          <a:srgbClr val="FF0000"/>
                        </a:solidFill>
                        <a:latin typeface="Calibri"/>
                        <a:ea typeface="新細明體"/>
                        <a:cs typeface="Times New Roman"/>
                      </a:endParaRPr>
                    </a:p>
                    <a:p>
                      <a:pPr marL="228600" indent="-228600">
                        <a:lnSpc>
                          <a:spcPts val="2000"/>
                        </a:lnSpc>
                        <a:spcAft>
                          <a:spcPts val="0"/>
                        </a:spcAft>
                      </a:pPr>
                      <a:r>
                        <a:rPr lang="zh-TW" sz="3200" b="1" kern="100" dirty="0" smtClean="0">
                          <a:solidFill>
                            <a:srgbClr val="7030A0"/>
                          </a:solidFill>
                          <a:latin typeface="Calibri"/>
                          <a:ea typeface="新細明體"/>
                          <a:cs typeface="Times New Roman"/>
                        </a:rPr>
                        <a:t> </a:t>
                      </a:r>
                      <a:r>
                        <a:rPr lang="en-US" altLang="zh-TW" sz="3200" b="1" kern="100" dirty="0" smtClean="0">
                          <a:solidFill>
                            <a:srgbClr val="7030A0"/>
                          </a:solidFill>
                          <a:latin typeface="Calibri"/>
                          <a:ea typeface="新細明體"/>
                          <a:cs typeface="Times New Roman"/>
                        </a:rPr>
                        <a:t>                    </a:t>
                      </a:r>
                    </a:p>
                    <a:p>
                      <a:pPr marL="228600" indent="-228600">
                        <a:lnSpc>
                          <a:spcPts val="2000"/>
                        </a:lnSpc>
                        <a:spcAft>
                          <a:spcPts val="0"/>
                        </a:spcAft>
                      </a:pPr>
                      <a:r>
                        <a:rPr lang="en-US" sz="3200" b="1" kern="100" dirty="0" smtClean="0">
                          <a:solidFill>
                            <a:srgbClr val="7030A0"/>
                          </a:solidFill>
                          <a:latin typeface="Calibri"/>
                          <a:ea typeface="新細明體"/>
                          <a:cs typeface="Times New Roman"/>
                        </a:rPr>
                        <a:t>6</a:t>
                      </a:r>
                      <a:r>
                        <a:rPr lang="zh-TW" sz="3200" b="1" kern="100" dirty="0" smtClean="0">
                          <a:solidFill>
                            <a:srgbClr val="7030A0"/>
                          </a:solidFill>
                          <a:latin typeface="Calibri"/>
                          <a:ea typeface="新細明體"/>
                          <a:cs typeface="Times New Roman"/>
                        </a:rPr>
                        <a:t>結合與</a:t>
                      </a: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r>
                        <a:rPr lang="en-US" altLang="zh-TW" sz="3200" b="1" kern="100" dirty="0" smtClean="0">
                          <a:solidFill>
                            <a:srgbClr val="7030A0"/>
                          </a:solidFill>
                          <a:latin typeface="Calibri"/>
                          <a:ea typeface="新細明體"/>
                          <a:cs typeface="Times New Roman"/>
                        </a:rPr>
                        <a:t>  </a:t>
                      </a:r>
                      <a:r>
                        <a:rPr lang="zh-TW" sz="3200" b="1" kern="100" dirty="0" smtClean="0">
                          <a:solidFill>
                            <a:srgbClr val="7030A0"/>
                          </a:solidFill>
                          <a:latin typeface="Calibri"/>
                          <a:ea typeface="新細明體"/>
                          <a:cs typeface="Times New Roman"/>
                        </a:rPr>
                        <a:t>因果</a:t>
                      </a:r>
                      <a:r>
                        <a:rPr lang="zh-TW" sz="3200" b="1" kern="100" dirty="0">
                          <a:solidFill>
                            <a:srgbClr val="7030A0"/>
                          </a:solidFill>
                          <a:latin typeface="Calibri"/>
                          <a:ea typeface="新細明體"/>
                          <a:cs typeface="Times New Roman"/>
                        </a:rPr>
                        <a:t>法 </a:t>
                      </a: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endParaRPr lang="zh-TW" sz="3200" kern="100" dirty="0">
                        <a:solidFill>
                          <a:srgbClr val="7030A0"/>
                        </a:solidFill>
                        <a:latin typeface="Calibri"/>
                        <a:ea typeface="新細明體"/>
                        <a:cs typeface="Times New Roman"/>
                      </a:endParaRPr>
                    </a:p>
                    <a:p>
                      <a:pPr marL="228600" indent="-228600">
                        <a:lnSpc>
                          <a:spcPts val="2000"/>
                        </a:lnSpc>
                        <a:spcAft>
                          <a:spcPts val="0"/>
                        </a:spcAft>
                      </a:pPr>
                      <a:r>
                        <a:rPr lang="en-US" sz="3200" b="1" kern="100" dirty="0" smtClean="0">
                          <a:solidFill>
                            <a:srgbClr val="7030A0"/>
                          </a:solidFill>
                          <a:latin typeface="Calibri"/>
                          <a:ea typeface="新細明體"/>
                          <a:cs typeface="Times New Roman"/>
                        </a:rPr>
                        <a:t>7</a:t>
                      </a:r>
                      <a:r>
                        <a:rPr lang="zh-TW" sz="3200" b="1" kern="100" dirty="0" smtClean="0">
                          <a:solidFill>
                            <a:srgbClr val="7030A0"/>
                          </a:solidFill>
                          <a:latin typeface="Calibri"/>
                          <a:ea typeface="新細明體"/>
                          <a:cs typeface="Times New Roman"/>
                        </a:rPr>
                        <a:t>曼</a:t>
                      </a:r>
                      <a:r>
                        <a:rPr lang="zh-TW" sz="3200" b="1" kern="100" dirty="0">
                          <a:solidFill>
                            <a:srgbClr val="7030A0"/>
                          </a:solidFill>
                          <a:latin typeface="Calibri"/>
                          <a:ea typeface="新細明體"/>
                          <a:cs typeface="Times New Roman"/>
                        </a:rPr>
                        <a:t>陀</a:t>
                      </a:r>
                      <a:r>
                        <a:rPr lang="zh-TW" sz="3200" b="1" kern="100" dirty="0" smtClean="0">
                          <a:solidFill>
                            <a:srgbClr val="7030A0"/>
                          </a:solidFill>
                          <a:latin typeface="Calibri"/>
                          <a:ea typeface="新細明體"/>
                          <a:cs typeface="Times New Roman"/>
                        </a:rPr>
                        <a:t>羅</a:t>
                      </a: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r>
                        <a:rPr lang="en-US" altLang="zh-TW" sz="3200" b="1" kern="100" dirty="0" smtClean="0">
                          <a:solidFill>
                            <a:srgbClr val="7030A0"/>
                          </a:solidFill>
                          <a:latin typeface="Calibri"/>
                          <a:ea typeface="新細明體"/>
                          <a:cs typeface="Times New Roman"/>
                        </a:rPr>
                        <a:t> </a:t>
                      </a:r>
                    </a:p>
                    <a:p>
                      <a:pPr marL="228600" indent="-228600">
                        <a:lnSpc>
                          <a:spcPts val="2000"/>
                        </a:lnSpc>
                        <a:spcAft>
                          <a:spcPts val="0"/>
                        </a:spcAft>
                      </a:pPr>
                      <a:r>
                        <a:rPr lang="en-US" altLang="zh-TW" sz="3200" b="1" kern="100" dirty="0" smtClean="0">
                          <a:solidFill>
                            <a:srgbClr val="7030A0"/>
                          </a:solidFill>
                          <a:latin typeface="Calibri"/>
                          <a:ea typeface="新細明體"/>
                          <a:cs typeface="Times New Roman"/>
                        </a:rPr>
                        <a:t>  </a:t>
                      </a:r>
                      <a:r>
                        <a:rPr lang="zh-TW" sz="3200" b="1" kern="100" dirty="0" smtClean="0">
                          <a:solidFill>
                            <a:srgbClr val="7030A0"/>
                          </a:solidFill>
                          <a:latin typeface="Calibri"/>
                          <a:ea typeface="新細明體"/>
                          <a:cs typeface="Times New Roman"/>
                        </a:rPr>
                        <a:t>九</a:t>
                      </a:r>
                      <a:r>
                        <a:rPr lang="en-US" altLang="zh-TW" sz="3200" b="1" kern="100" dirty="0" smtClean="0">
                          <a:solidFill>
                            <a:srgbClr val="7030A0"/>
                          </a:solidFill>
                          <a:latin typeface="Calibri"/>
                          <a:ea typeface="新細明體"/>
                          <a:cs typeface="Times New Roman"/>
                        </a:rPr>
                        <a:t> </a:t>
                      </a:r>
                      <a:r>
                        <a:rPr lang="zh-TW" sz="3200" b="1" kern="100" dirty="0" smtClean="0">
                          <a:solidFill>
                            <a:srgbClr val="7030A0"/>
                          </a:solidFill>
                          <a:latin typeface="Calibri"/>
                          <a:ea typeface="新細明體"/>
                          <a:cs typeface="Times New Roman"/>
                        </a:rPr>
                        <a:t>宮格 </a:t>
                      </a:r>
                      <a:endParaRPr lang="zh-TW" sz="3200" kern="100" dirty="0">
                        <a:solidFill>
                          <a:srgbClr val="7030A0"/>
                        </a:solidFill>
                        <a:latin typeface="Calibri"/>
                        <a:ea typeface="新細明體"/>
                        <a:cs typeface="Times New Roman"/>
                      </a:endParaRPr>
                    </a:p>
                  </a:txBody>
                  <a:tcPr marL="55880" marR="55880" marT="30480" marB="304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EDCE1"/>
                    </a:solidFill>
                  </a:tcPr>
                </a:tc>
                <a:tc>
                  <a:txBody>
                    <a:bodyPr/>
                    <a:lstStyle/>
                    <a:p>
                      <a:pPr marL="228600" indent="-228600">
                        <a:lnSpc>
                          <a:spcPts val="2000"/>
                        </a:lnSpc>
                        <a:spcAft>
                          <a:spcPts val="0"/>
                        </a:spcAft>
                      </a:pPr>
                      <a:endParaRPr lang="en-US" sz="3200" b="1" kern="100" dirty="0" smtClean="0">
                        <a:solidFill>
                          <a:srgbClr val="7030A0"/>
                        </a:solidFill>
                        <a:latin typeface="Calibri"/>
                        <a:ea typeface="新細明體"/>
                        <a:cs typeface="Times New Roman"/>
                      </a:endParaRPr>
                    </a:p>
                    <a:p>
                      <a:pPr marL="228600" indent="-228600">
                        <a:lnSpc>
                          <a:spcPts val="2000"/>
                        </a:lnSpc>
                        <a:spcAft>
                          <a:spcPts val="0"/>
                        </a:spcAft>
                      </a:pPr>
                      <a:r>
                        <a:rPr lang="en-US" sz="3200" b="1" kern="100" dirty="0" smtClean="0">
                          <a:solidFill>
                            <a:srgbClr val="7030A0"/>
                          </a:solidFill>
                          <a:latin typeface="Calibri"/>
                          <a:ea typeface="新細明體"/>
                          <a:cs typeface="Times New Roman"/>
                        </a:rPr>
                        <a:t>1</a:t>
                      </a:r>
                      <a:r>
                        <a:rPr lang="zh-TW" sz="3200" b="1" kern="100" dirty="0" smtClean="0">
                          <a:solidFill>
                            <a:srgbClr val="7030A0"/>
                          </a:solidFill>
                          <a:latin typeface="Calibri"/>
                          <a:ea typeface="新細明體"/>
                          <a:cs typeface="Times New Roman"/>
                        </a:rPr>
                        <a:t>錯別字</a:t>
                      </a: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r>
                        <a:rPr lang="en-US" altLang="zh-TW" sz="3200" b="1" kern="100" dirty="0" smtClean="0">
                          <a:solidFill>
                            <a:srgbClr val="7030A0"/>
                          </a:solidFill>
                          <a:latin typeface="Calibri"/>
                          <a:ea typeface="新細明體"/>
                          <a:cs typeface="Times New Roman"/>
                        </a:rPr>
                        <a:t>   </a:t>
                      </a:r>
                      <a:r>
                        <a:rPr lang="zh-TW" sz="3200" b="1" kern="100" dirty="0" smtClean="0">
                          <a:solidFill>
                            <a:srgbClr val="7030A0"/>
                          </a:solidFill>
                          <a:latin typeface="Calibri"/>
                          <a:ea typeface="新細明體"/>
                          <a:cs typeface="Times New Roman"/>
                        </a:rPr>
                        <a:t>訂正 </a:t>
                      </a: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endParaRPr lang="zh-TW" sz="3200" kern="100" dirty="0">
                        <a:solidFill>
                          <a:srgbClr val="7030A0"/>
                        </a:solidFill>
                        <a:latin typeface="Calibri"/>
                        <a:ea typeface="新細明體"/>
                        <a:cs typeface="Times New Roman"/>
                      </a:endParaRPr>
                    </a:p>
                    <a:p>
                      <a:pPr marL="228600" indent="-228600">
                        <a:lnSpc>
                          <a:spcPts val="2000"/>
                        </a:lnSpc>
                        <a:spcAft>
                          <a:spcPts val="0"/>
                        </a:spcAft>
                      </a:pPr>
                      <a:r>
                        <a:rPr lang="en-US" sz="3200" b="1" kern="100" dirty="0" smtClean="0">
                          <a:solidFill>
                            <a:srgbClr val="7030A0"/>
                          </a:solidFill>
                          <a:latin typeface="Calibri"/>
                          <a:ea typeface="新細明體"/>
                          <a:cs typeface="Times New Roman"/>
                        </a:rPr>
                        <a:t>2</a:t>
                      </a:r>
                      <a:r>
                        <a:rPr lang="zh-TW" sz="3200" b="1" kern="100" dirty="0" smtClean="0">
                          <a:solidFill>
                            <a:srgbClr val="7030A0"/>
                          </a:solidFill>
                          <a:latin typeface="Calibri"/>
                          <a:ea typeface="新細明體"/>
                          <a:cs typeface="Times New Roman"/>
                        </a:rPr>
                        <a:t>句型</a:t>
                      </a: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r>
                        <a:rPr lang="en-US" altLang="zh-TW" sz="3200" b="1" kern="100" dirty="0" smtClean="0">
                          <a:solidFill>
                            <a:srgbClr val="7030A0"/>
                          </a:solidFill>
                          <a:latin typeface="Calibri"/>
                          <a:ea typeface="新細明體"/>
                          <a:cs typeface="Times New Roman"/>
                        </a:rPr>
                        <a:t>   </a:t>
                      </a:r>
                      <a:r>
                        <a:rPr lang="zh-TW" sz="3200" b="1" kern="100" dirty="0" smtClean="0">
                          <a:solidFill>
                            <a:srgbClr val="7030A0"/>
                          </a:solidFill>
                          <a:latin typeface="Calibri"/>
                          <a:ea typeface="新細明體"/>
                          <a:cs typeface="Times New Roman"/>
                        </a:rPr>
                        <a:t>分析 </a:t>
                      </a: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endParaRPr lang="zh-TW" sz="3200" kern="100" dirty="0">
                        <a:solidFill>
                          <a:srgbClr val="7030A0"/>
                        </a:solidFill>
                        <a:latin typeface="Calibri"/>
                        <a:ea typeface="新細明體"/>
                        <a:cs typeface="Times New Roman"/>
                      </a:endParaRPr>
                    </a:p>
                    <a:p>
                      <a:pPr marL="228600" indent="-228600">
                        <a:lnSpc>
                          <a:spcPts val="2000"/>
                        </a:lnSpc>
                        <a:spcAft>
                          <a:spcPts val="0"/>
                        </a:spcAft>
                      </a:pPr>
                      <a:r>
                        <a:rPr lang="en-US" sz="3200" b="1" kern="100" dirty="0" smtClean="0">
                          <a:solidFill>
                            <a:srgbClr val="7030A0"/>
                          </a:solidFill>
                          <a:latin typeface="Calibri"/>
                          <a:ea typeface="新細明體"/>
                          <a:cs typeface="Times New Roman"/>
                        </a:rPr>
                        <a:t>3</a:t>
                      </a:r>
                      <a:r>
                        <a:rPr lang="zh-TW" sz="3200" b="1" kern="100" dirty="0" smtClean="0">
                          <a:solidFill>
                            <a:srgbClr val="FF0000"/>
                          </a:solidFill>
                          <a:latin typeface="Calibri"/>
                          <a:ea typeface="新細明體"/>
                          <a:cs typeface="Times New Roman"/>
                        </a:rPr>
                        <a:t>句型</a:t>
                      </a:r>
                      <a:endParaRPr lang="en-US" altLang="zh-TW" sz="3200" b="1" kern="100" dirty="0" smtClean="0">
                        <a:solidFill>
                          <a:srgbClr val="FF0000"/>
                        </a:solidFill>
                        <a:latin typeface="Calibri"/>
                        <a:ea typeface="新細明體"/>
                        <a:cs typeface="Times New Roman"/>
                      </a:endParaRPr>
                    </a:p>
                    <a:p>
                      <a:pPr marL="228600" indent="-228600">
                        <a:lnSpc>
                          <a:spcPts val="2000"/>
                        </a:lnSpc>
                        <a:spcAft>
                          <a:spcPts val="0"/>
                        </a:spcAft>
                      </a:pPr>
                      <a:endParaRPr lang="en-US" altLang="zh-TW" sz="3200" b="1" kern="100" dirty="0" smtClean="0">
                        <a:solidFill>
                          <a:srgbClr val="FF0000"/>
                        </a:solidFill>
                        <a:latin typeface="Calibri"/>
                        <a:ea typeface="新細明體"/>
                        <a:cs typeface="Times New Roman"/>
                      </a:endParaRPr>
                    </a:p>
                    <a:p>
                      <a:pPr marL="228600" indent="-228600">
                        <a:lnSpc>
                          <a:spcPts val="2000"/>
                        </a:lnSpc>
                        <a:spcAft>
                          <a:spcPts val="0"/>
                        </a:spcAft>
                      </a:pPr>
                      <a:r>
                        <a:rPr lang="en-US" altLang="zh-TW" sz="3200" b="1" kern="100" dirty="0" smtClean="0">
                          <a:solidFill>
                            <a:srgbClr val="FF0000"/>
                          </a:solidFill>
                          <a:latin typeface="Calibri"/>
                          <a:ea typeface="新細明體"/>
                          <a:cs typeface="Times New Roman"/>
                        </a:rPr>
                        <a:t>   </a:t>
                      </a:r>
                      <a:r>
                        <a:rPr lang="zh-TW" sz="3200" b="1" kern="100" dirty="0" smtClean="0">
                          <a:solidFill>
                            <a:srgbClr val="FF0000"/>
                          </a:solidFill>
                          <a:latin typeface="Calibri"/>
                          <a:ea typeface="新細明體"/>
                          <a:cs typeface="Times New Roman"/>
                        </a:rPr>
                        <a:t>仿</a:t>
                      </a:r>
                      <a:r>
                        <a:rPr lang="zh-TW" sz="3200" b="1" kern="100" dirty="0">
                          <a:solidFill>
                            <a:srgbClr val="FF0000"/>
                          </a:solidFill>
                          <a:latin typeface="Calibri"/>
                          <a:ea typeface="新細明體"/>
                          <a:cs typeface="Times New Roman"/>
                        </a:rPr>
                        <a:t>作 </a:t>
                      </a:r>
                      <a:endParaRPr lang="zh-TW" sz="3200" kern="100" dirty="0">
                        <a:solidFill>
                          <a:srgbClr val="FF0000"/>
                        </a:solidFill>
                        <a:latin typeface="Calibri"/>
                        <a:ea typeface="新細明體"/>
                        <a:cs typeface="Times New Roman"/>
                      </a:endParaRPr>
                    </a:p>
                  </a:txBody>
                  <a:tcPr marL="55880" marR="55880" marT="30480" marB="304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EDCE1"/>
                    </a:solidFill>
                  </a:tcPr>
                </a:tc>
                <a:tc>
                  <a:txBody>
                    <a:bodyPr/>
                    <a:lstStyle/>
                    <a:p>
                      <a:pPr marL="228600" indent="-228600">
                        <a:lnSpc>
                          <a:spcPts val="2000"/>
                        </a:lnSpc>
                        <a:spcAft>
                          <a:spcPts val="0"/>
                        </a:spcAft>
                      </a:pPr>
                      <a:endParaRPr lang="en-US" sz="3200" b="1" kern="100" dirty="0" smtClean="0">
                        <a:solidFill>
                          <a:srgbClr val="7030A0"/>
                        </a:solidFill>
                        <a:latin typeface="Calibri"/>
                        <a:ea typeface="新細明體"/>
                        <a:cs typeface="Times New Roman"/>
                      </a:endParaRPr>
                    </a:p>
                    <a:p>
                      <a:pPr marL="228600" indent="-228600">
                        <a:lnSpc>
                          <a:spcPts val="2000"/>
                        </a:lnSpc>
                        <a:spcAft>
                          <a:spcPts val="0"/>
                        </a:spcAft>
                      </a:pPr>
                      <a:r>
                        <a:rPr lang="en-US" sz="3200" b="1" kern="100" dirty="0" smtClean="0">
                          <a:solidFill>
                            <a:srgbClr val="7030A0"/>
                          </a:solidFill>
                          <a:latin typeface="Calibri"/>
                          <a:ea typeface="新細明體"/>
                          <a:cs typeface="Times New Roman"/>
                        </a:rPr>
                        <a:t>1</a:t>
                      </a:r>
                      <a:r>
                        <a:rPr lang="zh-TW" sz="3200" b="1" kern="100" dirty="0" smtClean="0">
                          <a:solidFill>
                            <a:srgbClr val="7030A0"/>
                          </a:solidFill>
                          <a:latin typeface="Calibri"/>
                          <a:ea typeface="新細明體"/>
                          <a:cs typeface="Times New Roman"/>
                        </a:rPr>
                        <a:t>提問</a:t>
                      </a: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r>
                        <a:rPr lang="zh-TW" sz="3200" b="1" kern="100" dirty="0" smtClean="0">
                          <a:solidFill>
                            <a:srgbClr val="7030A0"/>
                          </a:solidFill>
                          <a:latin typeface="Calibri"/>
                          <a:ea typeface="新細明體"/>
                          <a:cs typeface="Times New Roman"/>
                        </a:rPr>
                        <a:t> </a:t>
                      </a:r>
                      <a:endParaRPr lang="zh-TW" sz="3200" kern="100" dirty="0">
                        <a:solidFill>
                          <a:srgbClr val="7030A0"/>
                        </a:solidFill>
                        <a:latin typeface="Calibri"/>
                        <a:ea typeface="新細明體"/>
                        <a:cs typeface="Times New Roman"/>
                      </a:endParaRPr>
                    </a:p>
                    <a:p>
                      <a:pPr marL="228600" indent="-228600">
                        <a:lnSpc>
                          <a:spcPts val="2000"/>
                        </a:lnSpc>
                        <a:spcAft>
                          <a:spcPts val="0"/>
                        </a:spcAft>
                      </a:pPr>
                      <a:r>
                        <a:rPr lang="en-US" sz="3200" b="1" kern="100" dirty="0">
                          <a:solidFill>
                            <a:srgbClr val="7030A0"/>
                          </a:solidFill>
                          <a:latin typeface="Calibri"/>
                          <a:ea typeface="新細明體"/>
                          <a:cs typeface="Times New Roman"/>
                        </a:rPr>
                        <a:t>   </a:t>
                      </a:r>
                      <a:r>
                        <a:rPr lang="zh-TW" sz="3200" b="1" kern="100" dirty="0">
                          <a:solidFill>
                            <a:srgbClr val="7030A0"/>
                          </a:solidFill>
                          <a:latin typeface="Calibri"/>
                          <a:ea typeface="新細明體"/>
                          <a:cs typeface="Times New Roman"/>
                        </a:rPr>
                        <a:t>練習 </a:t>
                      </a: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endParaRPr lang="zh-TW" sz="3200" kern="100" dirty="0">
                        <a:solidFill>
                          <a:srgbClr val="7030A0"/>
                        </a:solidFill>
                        <a:latin typeface="Calibri"/>
                        <a:ea typeface="新細明體"/>
                        <a:cs typeface="Times New Roman"/>
                      </a:endParaRPr>
                    </a:p>
                    <a:p>
                      <a:pPr marL="228600" indent="-228600">
                        <a:lnSpc>
                          <a:spcPts val="2000"/>
                        </a:lnSpc>
                        <a:spcAft>
                          <a:spcPts val="0"/>
                        </a:spcAft>
                      </a:pPr>
                      <a:r>
                        <a:rPr lang="en-US" sz="3200" b="1" kern="100" dirty="0" smtClean="0">
                          <a:solidFill>
                            <a:srgbClr val="7030A0"/>
                          </a:solidFill>
                          <a:latin typeface="Calibri"/>
                          <a:ea typeface="新細明體"/>
                          <a:cs typeface="Times New Roman"/>
                        </a:rPr>
                        <a:t>2QAR</a:t>
                      </a:r>
                      <a:r>
                        <a:rPr lang="zh-TW" sz="3200" b="1" kern="100" dirty="0" smtClean="0">
                          <a:solidFill>
                            <a:srgbClr val="7030A0"/>
                          </a:solidFill>
                          <a:latin typeface="Calibri"/>
                          <a:ea typeface="新細明體"/>
                          <a:cs typeface="Times New Roman"/>
                        </a:rPr>
                        <a:t>問題</a:t>
                      </a: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r>
                        <a:rPr lang="zh-TW" sz="3200" b="1" kern="100" dirty="0" smtClean="0">
                          <a:solidFill>
                            <a:srgbClr val="7030A0"/>
                          </a:solidFill>
                          <a:latin typeface="Calibri"/>
                          <a:ea typeface="新細明體"/>
                          <a:cs typeface="Times New Roman"/>
                        </a:rPr>
                        <a:t> </a:t>
                      </a:r>
                      <a:endParaRPr lang="zh-TW" sz="3200" kern="100" dirty="0">
                        <a:solidFill>
                          <a:srgbClr val="7030A0"/>
                        </a:solidFill>
                        <a:latin typeface="Calibri"/>
                        <a:ea typeface="新細明體"/>
                        <a:cs typeface="Times New Roman"/>
                      </a:endParaRPr>
                    </a:p>
                    <a:p>
                      <a:pPr marL="228600" indent="-228600">
                        <a:lnSpc>
                          <a:spcPts val="2000"/>
                        </a:lnSpc>
                        <a:spcAft>
                          <a:spcPts val="0"/>
                        </a:spcAft>
                      </a:pPr>
                      <a:r>
                        <a:rPr lang="en-US" sz="3200" b="1" kern="100" dirty="0">
                          <a:solidFill>
                            <a:srgbClr val="7030A0"/>
                          </a:solidFill>
                          <a:latin typeface="Calibri"/>
                          <a:ea typeface="新細明體"/>
                          <a:cs typeface="Times New Roman"/>
                        </a:rPr>
                        <a:t>   </a:t>
                      </a:r>
                      <a:r>
                        <a:rPr lang="zh-TW" sz="3200" b="1" kern="100" dirty="0">
                          <a:solidFill>
                            <a:srgbClr val="7030A0"/>
                          </a:solidFill>
                          <a:latin typeface="Calibri"/>
                          <a:ea typeface="新細明體"/>
                          <a:cs typeface="Times New Roman"/>
                        </a:rPr>
                        <a:t>層次表 </a:t>
                      </a:r>
                      <a:endParaRPr lang="en-US" altLang="zh-TW" sz="3200" kern="100" dirty="0" smtClean="0">
                        <a:solidFill>
                          <a:srgbClr val="7030A0"/>
                        </a:solidFill>
                        <a:latin typeface="Calibri"/>
                        <a:ea typeface="新細明體"/>
                        <a:cs typeface="Times New Roman"/>
                      </a:endParaRPr>
                    </a:p>
                    <a:p>
                      <a:pPr marL="228600" indent="-228600">
                        <a:lnSpc>
                          <a:spcPts val="2000"/>
                        </a:lnSpc>
                        <a:spcAft>
                          <a:spcPts val="0"/>
                        </a:spcAft>
                      </a:pPr>
                      <a:endParaRPr lang="zh-TW" sz="3200" kern="100" dirty="0">
                        <a:solidFill>
                          <a:srgbClr val="7030A0"/>
                        </a:solidFill>
                        <a:latin typeface="Calibri"/>
                        <a:ea typeface="新細明體"/>
                        <a:cs typeface="Times New Roman"/>
                      </a:endParaRPr>
                    </a:p>
                    <a:p>
                      <a:pPr marL="228600" indent="-228600">
                        <a:lnSpc>
                          <a:spcPts val="2000"/>
                        </a:lnSpc>
                        <a:spcAft>
                          <a:spcPts val="0"/>
                        </a:spcAft>
                      </a:pPr>
                      <a:r>
                        <a:rPr lang="en-US" sz="3200" b="1" kern="100" dirty="0" smtClean="0">
                          <a:solidFill>
                            <a:srgbClr val="7030A0"/>
                          </a:solidFill>
                          <a:latin typeface="Calibri"/>
                          <a:ea typeface="新細明體"/>
                          <a:cs typeface="Times New Roman"/>
                        </a:rPr>
                        <a:t>3</a:t>
                      </a:r>
                      <a:r>
                        <a:rPr lang="zh-TW" sz="3200" b="1" kern="100" dirty="0" smtClean="0">
                          <a:solidFill>
                            <a:srgbClr val="7030A0"/>
                          </a:solidFill>
                          <a:latin typeface="Calibri"/>
                          <a:ea typeface="新細明體"/>
                          <a:cs typeface="Times New Roman"/>
                        </a:rPr>
                        <a:t>六頂</a:t>
                      </a: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endParaRPr lang="en-US" altLang="zh-TW" sz="3200" b="1" kern="100" dirty="0" smtClean="0">
                        <a:solidFill>
                          <a:srgbClr val="7030A0"/>
                        </a:solidFill>
                        <a:latin typeface="Calibri"/>
                        <a:ea typeface="新細明體"/>
                        <a:cs typeface="Times New Roman"/>
                      </a:endParaRPr>
                    </a:p>
                    <a:p>
                      <a:pPr marL="228600" indent="-228600">
                        <a:lnSpc>
                          <a:spcPts val="2000"/>
                        </a:lnSpc>
                        <a:spcAft>
                          <a:spcPts val="0"/>
                        </a:spcAft>
                      </a:pPr>
                      <a:r>
                        <a:rPr lang="en-US" altLang="zh-TW" sz="3200" b="1" kern="100" dirty="0" smtClean="0">
                          <a:solidFill>
                            <a:srgbClr val="7030A0"/>
                          </a:solidFill>
                          <a:latin typeface="Calibri"/>
                          <a:ea typeface="新細明體"/>
                          <a:cs typeface="Times New Roman"/>
                        </a:rPr>
                        <a:t>  </a:t>
                      </a:r>
                      <a:r>
                        <a:rPr lang="zh-TW" sz="3200" b="1" kern="100" dirty="0" smtClean="0">
                          <a:solidFill>
                            <a:srgbClr val="7030A0"/>
                          </a:solidFill>
                          <a:latin typeface="Calibri"/>
                          <a:ea typeface="新細明體"/>
                          <a:cs typeface="Times New Roman"/>
                        </a:rPr>
                        <a:t>思考</a:t>
                      </a:r>
                      <a:r>
                        <a:rPr lang="zh-TW" sz="3200" b="1" kern="100" dirty="0">
                          <a:solidFill>
                            <a:srgbClr val="7030A0"/>
                          </a:solidFill>
                          <a:latin typeface="Calibri"/>
                          <a:ea typeface="新細明體"/>
                          <a:cs typeface="Times New Roman"/>
                        </a:rPr>
                        <a:t>帽 </a:t>
                      </a:r>
                      <a:endParaRPr lang="zh-TW" sz="3200" kern="100" dirty="0">
                        <a:solidFill>
                          <a:srgbClr val="7030A0"/>
                        </a:solidFill>
                        <a:latin typeface="Calibri"/>
                        <a:ea typeface="新細明體"/>
                        <a:cs typeface="Times New Roman"/>
                      </a:endParaRPr>
                    </a:p>
                  </a:txBody>
                  <a:tcPr marL="55880" marR="55880" marT="30480" marB="304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EDCE1"/>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722313" y="2547938"/>
            <a:ext cx="7772400" cy="3452830"/>
          </a:xfrm>
        </p:spPr>
        <p:txBody>
          <a:bodyPr>
            <a:normAutofit/>
          </a:bodyPr>
          <a:lstStyle/>
          <a:p>
            <a:r>
              <a:rPr lang="zh-TW" altLang="en-US" sz="2800" dirty="0" smtClean="0">
                <a:solidFill>
                  <a:srgbClr val="FF0000"/>
                </a:solidFill>
              </a:rPr>
              <a:t>項目            使用策略          操作方式</a:t>
            </a:r>
            <a:endParaRPr lang="en-US" altLang="zh-TW" sz="2800" dirty="0" smtClean="0">
              <a:solidFill>
                <a:srgbClr val="FF0000"/>
              </a:solidFill>
            </a:endParaRPr>
          </a:p>
          <a:p>
            <a:endParaRPr lang="en-US" altLang="zh-TW" sz="2800" dirty="0" smtClean="0">
              <a:solidFill>
                <a:schemeClr val="tx1"/>
              </a:solidFill>
            </a:endParaRPr>
          </a:p>
          <a:p>
            <a:r>
              <a:rPr lang="zh-TW" altLang="en-US" sz="2800" dirty="0" smtClean="0">
                <a:solidFill>
                  <a:schemeClr val="tx1"/>
                </a:solidFill>
              </a:rPr>
              <a:t>訊息處理        六何法            分組討論</a:t>
            </a:r>
            <a:endParaRPr lang="en-US" altLang="zh-TW" sz="2800" dirty="0" smtClean="0">
              <a:solidFill>
                <a:schemeClr val="tx1"/>
              </a:solidFill>
            </a:endParaRPr>
          </a:p>
          <a:p>
            <a:r>
              <a:rPr lang="en-US" altLang="zh-TW" sz="2800" dirty="0" smtClean="0">
                <a:solidFill>
                  <a:schemeClr val="tx1"/>
                </a:solidFill>
              </a:rPr>
              <a:t>                                                              </a:t>
            </a:r>
          </a:p>
          <a:p>
            <a:r>
              <a:rPr lang="en-US" altLang="zh-TW" sz="2800" dirty="0" smtClean="0">
                <a:solidFill>
                  <a:schemeClr val="tx1"/>
                </a:solidFill>
              </a:rPr>
              <a:t>                                           </a:t>
            </a:r>
            <a:r>
              <a:rPr lang="zh-TW" altLang="en-US" sz="2800" dirty="0" smtClean="0">
                <a:solidFill>
                  <a:schemeClr val="tx1"/>
                </a:solidFill>
              </a:rPr>
              <a:t>自行創作  </a:t>
            </a:r>
            <a:endParaRPr lang="zh-TW" altLang="en-US" sz="2800" dirty="0">
              <a:solidFill>
                <a:schemeClr val="tx1"/>
              </a:solidFill>
            </a:endParaRPr>
          </a:p>
        </p:txBody>
      </p:sp>
      <p:sp>
        <p:nvSpPr>
          <p:cNvPr id="2" name="標題 1"/>
          <p:cNvSpPr>
            <a:spLocks noGrp="1"/>
          </p:cNvSpPr>
          <p:nvPr>
            <p:ph type="title"/>
          </p:nvPr>
        </p:nvSpPr>
        <p:spPr/>
        <p:txBody>
          <a:bodyPr/>
          <a:lstStyle/>
          <a:p>
            <a:r>
              <a:rPr lang="zh-TW" altLang="en-US" dirty="0" smtClean="0"/>
              <a:t>文</a:t>
            </a:r>
            <a:r>
              <a:rPr lang="en-US" dirty="0" smtClean="0"/>
              <a:t>    </a:t>
            </a:r>
            <a:r>
              <a:rPr lang="zh-TW" altLang="en-US" dirty="0" smtClean="0"/>
              <a:t>本：兒時記趣</a:t>
            </a:r>
            <a:endParaRPr lang="zh-TW" altLang="en-US" dirty="0"/>
          </a:p>
        </p:txBody>
      </p:sp>
      <p:sp>
        <p:nvSpPr>
          <p:cNvPr id="4" name="向下箭號 3"/>
          <p:cNvSpPr/>
          <p:nvPr/>
        </p:nvSpPr>
        <p:spPr>
          <a:xfrm>
            <a:off x="7000892" y="4214818"/>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p:nvPr/>
        </p:nvPicPr>
        <p:blipFill>
          <a:blip r:embed="rId2" cstate="print"/>
          <a:srcRect/>
          <a:stretch>
            <a:fillRect/>
          </a:stretch>
        </p:blipFill>
        <p:spPr bwMode="auto">
          <a:xfrm>
            <a:off x="4643438" y="1571612"/>
            <a:ext cx="3857652" cy="3916224"/>
          </a:xfrm>
          <a:prstGeom prst="rect">
            <a:avLst/>
          </a:prstGeom>
          <a:noFill/>
          <a:ln w="9525">
            <a:noFill/>
            <a:miter lim="800000"/>
            <a:headEnd/>
            <a:tailEnd/>
          </a:ln>
        </p:spPr>
      </p:pic>
      <p:pic>
        <p:nvPicPr>
          <p:cNvPr id="3" name="圖片 2"/>
          <p:cNvPicPr/>
          <p:nvPr/>
        </p:nvPicPr>
        <p:blipFill>
          <a:blip r:embed="rId3" cstate="print"/>
          <a:srcRect/>
          <a:stretch>
            <a:fillRect/>
          </a:stretch>
        </p:blipFill>
        <p:spPr bwMode="auto">
          <a:xfrm>
            <a:off x="357158" y="1571612"/>
            <a:ext cx="4350275" cy="3916225"/>
          </a:xfrm>
          <a:prstGeom prst="rect">
            <a:avLst/>
          </a:prstGeom>
          <a:noFill/>
          <a:ln w="9525">
            <a:noFill/>
            <a:miter lim="800000"/>
            <a:headEnd/>
            <a:tailEnd/>
          </a:ln>
        </p:spPr>
      </p:pic>
      <p:sp>
        <p:nvSpPr>
          <p:cNvPr id="1025" name="Rectangle 1"/>
          <p:cNvSpPr>
            <a:spLocks noChangeArrowheads="1"/>
          </p:cNvSpPr>
          <p:nvPr/>
        </p:nvSpPr>
        <p:spPr bwMode="auto">
          <a:xfrm>
            <a:off x="214282" y="500042"/>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1"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、教師先於黑板介紹六何法</a:t>
            </a:r>
            <a:endParaRPr kumimoji="1"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1"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、請各組依此找出</a:t>
            </a:r>
            <a:r>
              <a:rPr kumimoji="1"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r>
              <a:rPr kumimoji="1"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兒時記趣</a:t>
            </a:r>
            <a:r>
              <a:rPr kumimoji="1"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r>
              <a:rPr kumimoji="1"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一文的取材範圍，然後請兩組以心智繪</a:t>
            </a:r>
            <a:endParaRPr kumimoji="1"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圖形式發表。</a:t>
            </a:r>
            <a:endParaRPr kumimoji="1"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p:cNvGraphicFramePr/>
          <p:nvPr/>
        </p:nvGraphicFramePr>
        <p:xfrm>
          <a:off x="285720" y="571480"/>
          <a:ext cx="4143404"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資料庫圖表 5"/>
          <p:cNvGraphicFramePr/>
          <p:nvPr/>
        </p:nvGraphicFramePr>
        <p:xfrm>
          <a:off x="4643438" y="571480"/>
          <a:ext cx="4143404" cy="52149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1752" y="428604"/>
            <a:ext cx="8534400" cy="558948"/>
          </a:xfrm>
        </p:spPr>
        <p:txBody>
          <a:bodyPr>
            <a:normAutofit fontScale="90000"/>
          </a:bodyPr>
          <a:lstStyle/>
          <a:p>
            <a:r>
              <a:rPr lang="zh-TW" altLang="en-US" dirty="0" smtClean="0">
                <a:solidFill>
                  <a:schemeClr val="accent1"/>
                </a:solidFill>
              </a:rPr>
              <a:t/>
            </a:r>
            <a:br>
              <a:rPr lang="zh-TW" altLang="en-US" dirty="0" smtClean="0">
                <a:solidFill>
                  <a:schemeClr val="accent1"/>
                </a:solidFill>
              </a:rPr>
            </a:br>
            <a:r>
              <a:rPr lang="zh-TW" altLang="en-US" dirty="0" smtClean="0">
                <a:solidFill>
                  <a:schemeClr val="accent1"/>
                </a:solidFill>
              </a:rPr>
              <a:t>寫作應用</a:t>
            </a:r>
            <a:endParaRPr lang="zh-TW" altLang="en-US" dirty="0">
              <a:solidFill>
                <a:schemeClr val="accent1"/>
              </a:solidFill>
            </a:endParaRPr>
          </a:p>
        </p:txBody>
      </p:sp>
      <p:sp>
        <p:nvSpPr>
          <p:cNvPr id="3" name="內容版面配置區 2"/>
          <p:cNvSpPr>
            <a:spLocks noGrp="1"/>
          </p:cNvSpPr>
          <p:nvPr>
            <p:ph sz="quarter" idx="1"/>
          </p:nvPr>
        </p:nvSpPr>
        <p:spPr/>
        <p:txBody>
          <a:bodyPr/>
          <a:lstStyle/>
          <a:p>
            <a:r>
              <a:rPr lang="zh-TW" altLang="en-US" dirty="0" smtClean="0"/>
              <a:t>題目</a:t>
            </a:r>
            <a:r>
              <a:rPr lang="en-US" dirty="0" smtClean="0"/>
              <a:t>1</a:t>
            </a:r>
            <a:r>
              <a:rPr lang="zh-TW" altLang="en-US" dirty="0" smtClean="0"/>
              <a:t>：童年記趣</a:t>
            </a:r>
          </a:p>
          <a:p>
            <a:r>
              <a:rPr lang="zh-TW" altLang="en-US" dirty="0" smtClean="0"/>
              <a:t>練習項目：以六何法構思取材範圍</a:t>
            </a:r>
          </a:p>
          <a:p>
            <a:r>
              <a:rPr lang="zh-TW" altLang="en-US" dirty="0" smtClean="0"/>
              <a:t>步驟一：教師設計學習單，請學生以「童年記趣」為題，練習以六何法構思取材範圍，</a:t>
            </a:r>
            <a:endParaRPr lang="en-US" altLang="zh-TW"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solidFill>
                  <a:schemeClr val="accent1"/>
                </a:solidFill>
              </a:rPr>
              <a:t/>
            </a:r>
            <a:br>
              <a:rPr lang="zh-TW" altLang="en-US" dirty="0" smtClean="0">
                <a:solidFill>
                  <a:schemeClr val="accent1"/>
                </a:solidFill>
              </a:rPr>
            </a:br>
            <a:r>
              <a:rPr lang="zh-TW" altLang="en-US" dirty="0" smtClean="0">
                <a:solidFill>
                  <a:schemeClr val="accent1"/>
                </a:solidFill>
              </a:rPr>
              <a:t>學生作品如下圖所示</a:t>
            </a:r>
            <a:endParaRPr lang="zh-TW" altLang="en-US" dirty="0">
              <a:solidFill>
                <a:schemeClr val="accent1"/>
              </a:solidFill>
            </a:endParaRPr>
          </a:p>
        </p:txBody>
      </p:sp>
      <p:pic>
        <p:nvPicPr>
          <p:cNvPr id="4" name="內容版面配置區 3" descr="C:\Documents and Settings\LISA\My Documents\My Pictures\IMG_0582.jpg"/>
          <p:cNvPicPr>
            <a:picLocks noGrp="1"/>
          </p:cNvPicPr>
          <p:nvPr>
            <p:ph sz="quarter" idx="1"/>
          </p:nvPr>
        </p:nvPicPr>
        <p:blipFill>
          <a:blip r:embed="rId2" cstate="print"/>
          <a:srcRect/>
          <a:stretch>
            <a:fillRect/>
          </a:stretch>
        </p:blipFill>
        <p:spPr bwMode="auto">
          <a:xfrm>
            <a:off x="428596" y="1142984"/>
            <a:ext cx="7786742" cy="52149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C:\Documents and Settings\LISA\My Documents\My Pictures\照片 002.jpg"/>
          <p:cNvPicPr/>
          <p:nvPr/>
        </p:nvPicPr>
        <p:blipFill>
          <a:blip r:embed="rId2" cstate="print"/>
          <a:srcRect/>
          <a:stretch>
            <a:fillRect/>
          </a:stretch>
        </p:blipFill>
        <p:spPr bwMode="auto">
          <a:xfrm>
            <a:off x="1071538" y="500042"/>
            <a:ext cx="7286676" cy="52149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599"/>
            <a:ext cx="8534400" cy="914386"/>
          </a:xfrm>
        </p:spPr>
        <p:txBody>
          <a:bodyPr>
            <a:normAutofit/>
          </a:bodyPr>
          <a:lstStyle/>
          <a:p>
            <a:r>
              <a:rPr lang="en-US" dirty="0" smtClean="0">
                <a:solidFill>
                  <a:srgbClr val="FF0000"/>
                </a:solidFill>
              </a:rPr>
              <a:t>    PIRLS</a:t>
            </a:r>
            <a:endParaRPr lang="zh-TW" altLang="en-US" dirty="0" smtClean="0">
              <a:solidFill>
                <a:srgbClr val="FF0000"/>
              </a:solidFill>
            </a:endParaRPr>
          </a:p>
        </p:txBody>
      </p:sp>
      <p:sp>
        <p:nvSpPr>
          <p:cNvPr id="3" name="內容版面配置區 2"/>
          <p:cNvSpPr>
            <a:spLocks noGrp="1"/>
          </p:cNvSpPr>
          <p:nvPr>
            <p:ph sz="quarter" idx="1"/>
          </p:nvPr>
        </p:nvSpPr>
        <p:spPr/>
        <p:txBody>
          <a:bodyPr>
            <a:normAutofit/>
          </a:bodyPr>
          <a:lstStyle/>
          <a:p>
            <a:r>
              <a:rPr lang="zh-TW" altLang="en-US" dirty="0" smtClean="0"/>
              <a:t>國際教育成就評鑑協會（</a:t>
            </a:r>
            <a:r>
              <a:rPr lang="en-US" dirty="0" err="1" smtClean="0"/>
              <a:t>InternationalAssociation</a:t>
            </a:r>
            <a:r>
              <a:rPr lang="en-US" dirty="0" smtClean="0"/>
              <a:t> for </a:t>
            </a:r>
            <a:r>
              <a:rPr lang="en-US" dirty="0" err="1" smtClean="0"/>
              <a:t>theEvaluation</a:t>
            </a:r>
            <a:r>
              <a:rPr lang="en-US" dirty="0" smtClean="0"/>
              <a:t> of Educational Achievement</a:t>
            </a:r>
            <a:r>
              <a:rPr lang="zh-TW" altLang="en-US" dirty="0" smtClean="0"/>
              <a:t>，</a:t>
            </a:r>
            <a:r>
              <a:rPr lang="en-US" dirty="0" smtClean="0"/>
              <a:t>IEA</a:t>
            </a:r>
            <a:r>
              <a:rPr lang="zh-TW" altLang="en-US" dirty="0" smtClean="0"/>
              <a:t>）主導的「促進國際閱讀素養研究（</a:t>
            </a:r>
            <a:r>
              <a:rPr lang="en-US" dirty="0" smtClean="0"/>
              <a:t>Progress in International Reading Literacy Study</a:t>
            </a:r>
            <a:r>
              <a:rPr lang="zh-TW" altLang="en-US" dirty="0" smtClean="0"/>
              <a:t>，簡稱</a:t>
            </a:r>
            <a:r>
              <a:rPr lang="en-US" dirty="0" smtClean="0"/>
              <a:t>PIRLS</a:t>
            </a:r>
            <a:r>
              <a:rPr lang="zh-TW" altLang="en-US" dirty="0" smtClean="0"/>
              <a:t>）</a:t>
            </a:r>
          </a:p>
          <a:p>
            <a:endParaRPr lang="zh-TW" altLang="en-US" dirty="0" smtClean="0"/>
          </a:p>
          <a:p>
            <a:r>
              <a:rPr lang="zh-TW" altLang="en-US" dirty="0" smtClean="0"/>
              <a:t>針對國小四年級學生</a:t>
            </a:r>
          </a:p>
          <a:p>
            <a:r>
              <a:rPr lang="zh-TW" altLang="en-US" dirty="0" smtClean="0"/>
              <a:t>對其閱讀能力進行評量</a:t>
            </a:r>
          </a:p>
          <a:p>
            <a:endParaRPr lang="zh-TW"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p:cNvSpPr>
            <a:spLocks noGrp="1"/>
          </p:cNvSpPr>
          <p:nvPr>
            <p:ph type="body" idx="1"/>
          </p:nvPr>
        </p:nvSpPr>
        <p:spPr>
          <a:xfrm>
            <a:off x="1368426" y="2743200"/>
            <a:ext cx="6480174" cy="2400312"/>
          </a:xfrm>
        </p:spPr>
        <p:txBody>
          <a:bodyPr>
            <a:normAutofit/>
          </a:bodyPr>
          <a:lstStyle/>
          <a:p>
            <a:r>
              <a:rPr lang="zh-TW" altLang="en-US" sz="2600" dirty="0" smtClean="0">
                <a:solidFill>
                  <a:srgbClr val="FF0000"/>
                </a:solidFill>
              </a:rPr>
              <a:t>項</a:t>
            </a:r>
            <a:r>
              <a:rPr lang="en-US" sz="2600" dirty="0" smtClean="0">
                <a:solidFill>
                  <a:srgbClr val="FF0000"/>
                </a:solidFill>
              </a:rPr>
              <a:t>    </a:t>
            </a:r>
            <a:r>
              <a:rPr lang="zh-TW" altLang="en-US" sz="2600" dirty="0" smtClean="0">
                <a:solidFill>
                  <a:srgbClr val="FF0000"/>
                </a:solidFill>
              </a:rPr>
              <a:t>目          使用策略         操作方式</a:t>
            </a:r>
            <a:endParaRPr lang="en-US" altLang="zh-TW" sz="2600" dirty="0" smtClean="0">
              <a:solidFill>
                <a:srgbClr val="FF0000"/>
              </a:solidFill>
            </a:endParaRPr>
          </a:p>
          <a:p>
            <a:r>
              <a:rPr lang="zh-TW" altLang="en-US" sz="2800" dirty="0" smtClean="0">
                <a:solidFill>
                  <a:schemeClr val="tx1"/>
                </a:solidFill>
              </a:rPr>
              <a:t>字句駕馭       句型仿作      小組討論、</a:t>
            </a:r>
            <a:endParaRPr lang="en-US" altLang="zh-TW" sz="2800" dirty="0" smtClean="0">
              <a:solidFill>
                <a:schemeClr val="tx1"/>
              </a:solidFill>
            </a:endParaRPr>
          </a:p>
          <a:p>
            <a:r>
              <a:rPr lang="en-US" altLang="zh-TW" sz="2800" dirty="0" smtClean="0">
                <a:solidFill>
                  <a:schemeClr val="tx1"/>
                </a:solidFill>
              </a:rPr>
              <a:t>                     </a:t>
            </a:r>
            <a:r>
              <a:rPr lang="zh-TW" altLang="en-US" sz="2800" dirty="0" smtClean="0">
                <a:solidFill>
                  <a:schemeClr val="tx1"/>
                </a:solidFill>
              </a:rPr>
              <a:t>            互評</a:t>
            </a:r>
            <a:endParaRPr lang="en-US" altLang="zh-TW" sz="2800" dirty="0" smtClean="0">
              <a:solidFill>
                <a:schemeClr val="tx1"/>
              </a:solidFill>
            </a:endParaRPr>
          </a:p>
          <a:p>
            <a:r>
              <a:rPr lang="zh-TW" altLang="en-US" sz="2800" dirty="0" smtClean="0">
                <a:solidFill>
                  <a:schemeClr val="tx1"/>
                </a:solidFill>
              </a:rPr>
              <a:t>組織布局       段落標題      小組討論</a:t>
            </a:r>
            <a:endParaRPr lang="zh-TW" altLang="en-US" sz="2800" dirty="0">
              <a:solidFill>
                <a:schemeClr val="tx1"/>
              </a:solidFill>
            </a:endParaRPr>
          </a:p>
        </p:txBody>
      </p:sp>
      <p:sp>
        <p:nvSpPr>
          <p:cNvPr id="2" name="標題 1"/>
          <p:cNvSpPr>
            <a:spLocks noGrp="1"/>
          </p:cNvSpPr>
          <p:nvPr>
            <p:ph type="title"/>
          </p:nvPr>
        </p:nvSpPr>
        <p:spPr/>
        <p:txBody>
          <a:bodyPr/>
          <a:lstStyle/>
          <a:p>
            <a:r>
              <a:rPr lang="zh-TW" altLang="en-US" dirty="0" smtClean="0"/>
              <a:t>文</a:t>
            </a:r>
            <a:r>
              <a:rPr dirty="0" smtClean="0"/>
              <a:t>    </a:t>
            </a:r>
            <a:r>
              <a:rPr lang="zh-TW" altLang="en-US" dirty="0" smtClean="0"/>
              <a:t>本：紙船印象</a:t>
            </a:r>
            <a:endParaRPr lang="zh-TW"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722313" y="2547938"/>
            <a:ext cx="7772400" cy="3167078"/>
          </a:xfrm>
        </p:spPr>
        <p:txBody>
          <a:bodyPr>
            <a:normAutofit/>
          </a:bodyPr>
          <a:lstStyle/>
          <a:p>
            <a:r>
              <a:rPr lang="zh-TW" altLang="en-US" sz="2800" dirty="0" smtClean="0">
                <a:solidFill>
                  <a:schemeClr val="tx1"/>
                </a:solidFill>
              </a:rPr>
              <a:t>標示技巧是指在文章內使用一些標題、有組織功用的句子、以及邏輯性的連結片語，以強調文章的概念結構和組織。</a:t>
            </a:r>
            <a:r>
              <a:rPr lang="zh-TW" altLang="en-US" sz="2800" dirty="0" smtClean="0">
                <a:solidFill>
                  <a:srgbClr val="FF0000"/>
                </a:solidFill>
              </a:rPr>
              <a:t>此法被認為可以提高讀者對文章的理解，有利於缺乏閱讀技能的讀者</a:t>
            </a:r>
            <a:r>
              <a:rPr lang="zh-TW" altLang="en-US" sz="2800" dirty="0" smtClean="0">
                <a:solidFill>
                  <a:schemeClr val="tx1"/>
                </a:solidFill>
              </a:rPr>
              <a:t>，並加強與概念有關的訊息記憶</a:t>
            </a:r>
            <a:endParaRPr lang="en-US" altLang="zh-TW" sz="2800" dirty="0" smtClean="0">
              <a:solidFill>
                <a:schemeClr val="tx1"/>
              </a:solidFill>
            </a:endParaRPr>
          </a:p>
          <a:p>
            <a:r>
              <a:rPr lang="zh-TW" altLang="en-US" sz="2800" dirty="0" smtClean="0">
                <a:solidFill>
                  <a:schemeClr val="tx1"/>
                </a:solidFill>
              </a:rPr>
              <a:t>之保持</a:t>
            </a:r>
            <a:endParaRPr lang="zh-TW" altLang="en-US" sz="2800" dirty="0">
              <a:solidFill>
                <a:schemeClr val="tx1"/>
              </a:solidFill>
            </a:endParaRPr>
          </a:p>
        </p:txBody>
      </p:sp>
      <p:sp>
        <p:nvSpPr>
          <p:cNvPr id="2" name="標題 1"/>
          <p:cNvSpPr>
            <a:spLocks noGrp="1"/>
          </p:cNvSpPr>
          <p:nvPr>
            <p:ph type="title"/>
          </p:nvPr>
        </p:nvSpPr>
        <p:spPr/>
        <p:txBody>
          <a:bodyPr>
            <a:normAutofit/>
          </a:bodyPr>
          <a:lstStyle/>
          <a:p>
            <a:r>
              <a:rPr lang="zh-TW" altLang="en-US" dirty="0" smtClean="0">
                <a:solidFill>
                  <a:schemeClr val="bg1"/>
                </a:solidFill>
              </a:rPr>
              <a:t>策略：段落標題</a:t>
            </a:r>
            <a:br>
              <a:rPr lang="zh-TW" altLang="en-US" dirty="0" smtClean="0">
                <a:solidFill>
                  <a:schemeClr val="bg1"/>
                </a:solidFill>
              </a:rPr>
            </a:br>
            <a:endParaRPr lang="zh-TW" altLang="en-US"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785786" y="2071678"/>
            <a:ext cx="7772400" cy="4024334"/>
          </a:xfrm>
        </p:spPr>
        <p:txBody>
          <a:bodyPr>
            <a:normAutofit/>
          </a:bodyPr>
          <a:lstStyle/>
          <a:p>
            <a:endParaRPr lang="en-US" sz="2800" dirty="0" smtClean="0">
              <a:solidFill>
                <a:srgbClr val="FF0000"/>
              </a:solidFill>
            </a:endParaRPr>
          </a:p>
          <a:p>
            <a:r>
              <a:rPr lang="en-US" sz="2800" dirty="0" smtClean="0">
                <a:solidFill>
                  <a:srgbClr val="FF0000"/>
                </a:solidFill>
              </a:rPr>
              <a:t>1</a:t>
            </a:r>
            <a:r>
              <a:rPr lang="zh-TW" altLang="en-US" sz="2800" dirty="0" smtClean="0">
                <a:solidFill>
                  <a:srgbClr val="FF0000"/>
                </a:solidFill>
              </a:rPr>
              <a:t>、結合法</a:t>
            </a:r>
          </a:p>
          <a:p>
            <a:r>
              <a:rPr lang="zh-TW" altLang="en-US" sz="2800" dirty="0" smtClean="0">
                <a:solidFill>
                  <a:schemeClr val="tx1"/>
                </a:solidFill>
              </a:rPr>
              <a:t>將文中的「人物」和「主旨」結合便是結合法</a:t>
            </a:r>
            <a:endParaRPr lang="en-US" altLang="zh-TW" sz="2800" dirty="0" smtClean="0">
              <a:solidFill>
                <a:schemeClr val="tx1"/>
              </a:solidFill>
            </a:endParaRPr>
          </a:p>
          <a:p>
            <a:r>
              <a:rPr lang="zh-TW" altLang="en-US" sz="2800" dirty="0" smtClean="0">
                <a:solidFill>
                  <a:schemeClr val="tx1"/>
                </a:solidFill>
              </a:rPr>
              <a:t>如第五課</a:t>
            </a:r>
            <a:r>
              <a:rPr lang="en-US" altLang="zh-TW" sz="2800" dirty="0" smtClean="0">
                <a:solidFill>
                  <a:schemeClr val="tx1"/>
                </a:solidFill>
              </a:rPr>
              <a:t>〈</a:t>
            </a:r>
            <a:r>
              <a:rPr lang="zh-TW" altLang="en-US" sz="2800" dirty="0" smtClean="0">
                <a:solidFill>
                  <a:schemeClr val="tx1"/>
                </a:solidFill>
              </a:rPr>
              <a:t>母親的教誨</a:t>
            </a:r>
            <a:r>
              <a:rPr lang="en-US" altLang="zh-TW" sz="2800" dirty="0" smtClean="0">
                <a:solidFill>
                  <a:schemeClr val="tx1"/>
                </a:solidFill>
              </a:rPr>
              <a:t>〉</a:t>
            </a:r>
          </a:p>
          <a:p>
            <a:r>
              <a:rPr lang="zh-TW" altLang="en-US" sz="2800" dirty="0" smtClean="0">
                <a:solidFill>
                  <a:schemeClr val="tx1"/>
                </a:solidFill>
              </a:rPr>
              <a:t>「人物」是母親，「主旨」是對作者的管教方式，兩者結合後便可將段落標題寫成「母親對作者的管教方式」</a:t>
            </a:r>
          </a:p>
          <a:p>
            <a:endParaRPr lang="zh-TW" altLang="en-US" dirty="0" smtClean="0"/>
          </a:p>
          <a:p>
            <a:endParaRPr lang="zh-TW" altLang="en-US" dirty="0"/>
          </a:p>
        </p:txBody>
      </p:sp>
      <p:sp>
        <p:nvSpPr>
          <p:cNvPr id="2" name="標題 1"/>
          <p:cNvSpPr>
            <a:spLocks noGrp="1"/>
          </p:cNvSpPr>
          <p:nvPr>
            <p:ph type="title"/>
          </p:nvPr>
        </p:nvSpPr>
        <p:spPr>
          <a:xfrm>
            <a:off x="785786" y="785794"/>
            <a:ext cx="7772400" cy="1109650"/>
          </a:xfrm>
        </p:spPr>
        <p:txBody>
          <a:bodyPr>
            <a:normAutofit fontScale="90000"/>
          </a:bodyPr>
          <a:lstStyle/>
          <a:p>
            <a:r>
              <a:rPr lang="zh-TW" altLang="en-US" dirty="0" smtClean="0"/>
              <a:t>步驟一：教師說明示例</a:t>
            </a:r>
            <a:br>
              <a:rPr lang="zh-TW" altLang="en-US" dirty="0" smtClean="0"/>
            </a:br>
            <a:endParaRPr lang="zh-TW"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1752" y="0"/>
            <a:ext cx="8534400" cy="1571612"/>
          </a:xfrm>
        </p:spPr>
        <p:txBody>
          <a:bodyPr>
            <a:normAutofit fontScale="90000"/>
          </a:bodyPr>
          <a:lstStyle/>
          <a:p>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rgbClr val="FF0000"/>
                </a:solidFill>
              </a:rPr>
              <a:t>2</a:t>
            </a:r>
            <a:r>
              <a:rPr lang="zh-TW" altLang="en-US" sz="3200" dirty="0" smtClean="0">
                <a:solidFill>
                  <a:srgbClr val="FF0000"/>
                </a:solidFill>
              </a:rPr>
              <a:t>、因果法</a:t>
            </a:r>
            <a:br>
              <a:rPr lang="zh-TW" altLang="en-US" sz="3200" dirty="0" smtClean="0">
                <a:solidFill>
                  <a:srgbClr val="FF0000"/>
                </a:solidFill>
              </a:rPr>
            </a:br>
            <a:endParaRPr lang="zh-TW" altLang="en-US" sz="3200" dirty="0">
              <a:solidFill>
                <a:srgbClr val="FF0000"/>
              </a:solidFill>
            </a:endParaRPr>
          </a:p>
        </p:txBody>
      </p:sp>
      <p:sp>
        <p:nvSpPr>
          <p:cNvPr id="3" name="文字版面配置區 2"/>
          <p:cNvSpPr>
            <a:spLocks noGrp="1"/>
          </p:cNvSpPr>
          <p:nvPr>
            <p:ph sz="quarter" idx="1"/>
          </p:nvPr>
        </p:nvSpPr>
        <p:spPr/>
        <p:txBody>
          <a:bodyPr>
            <a:normAutofit/>
          </a:bodyPr>
          <a:lstStyle/>
          <a:p>
            <a:r>
              <a:rPr lang="zh-TW" altLang="en-US" sz="3200" b="0" dirty="0" smtClean="0">
                <a:solidFill>
                  <a:schemeClr val="tx1"/>
                </a:solidFill>
                <a:latin typeface="+mj-ea"/>
                <a:ea typeface="+mj-ea"/>
              </a:rPr>
              <a:t>前面寫「因」，後面寫「果」，適用於有故事性的文章。</a:t>
            </a:r>
          </a:p>
          <a:p>
            <a:r>
              <a:rPr lang="zh-TW" altLang="en-US" sz="3200" b="0" dirty="0" smtClean="0">
                <a:solidFill>
                  <a:schemeClr val="tx1"/>
                </a:solidFill>
                <a:latin typeface="+mj-ea"/>
                <a:ea typeface="+mj-ea"/>
              </a:rPr>
              <a:t>如第八課</a:t>
            </a:r>
            <a:r>
              <a:rPr lang="en-US" altLang="zh-TW" sz="3200" b="0" dirty="0" smtClean="0">
                <a:solidFill>
                  <a:schemeClr val="tx1"/>
                </a:solidFill>
                <a:latin typeface="+mj-ea"/>
                <a:ea typeface="+mj-ea"/>
              </a:rPr>
              <a:t>〈</a:t>
            </a:r>
            <a:r>
              <a:rPr lang="zh-TW" altLang="en-US" sz="3200" b="0" dirty="0" smtClean="0">
                <a:solidFill>
                  <a:schemeClr val="tx1"/>
                </a:solidFill>
                <a:latin typeface="+mj-ea"/>
                <a:ea typeface="+mj-ea"/>
              </a:rPr>
              <a:t>音樂家與職籃巨星</a:t>
            </a:r>
            <a:r>
              <a:rPr lang="en-US" altLang="zh-TW" sz="3200" b="0" dirty="0" smtClean="0">
                <a:solidFill>
                  <a:schemeClr val="tx1"/>
                </a:solidFill>
                <a:latin typeface="+mj-ea"/>
                <a:ea typeface="+mj-ea"/>
              </a:rPr>
              <a:t>〉</a:t>
            </a:r>
          </a:p>
          <a:p>
            <a:r>
              <a:rPr lang="zh-TW" altLang="en-US" sz="3200" b="0" dirty="0" smtClean="0">
                <a:solidFill>
                  <a:schemeClr val="tx1"/>
                </a:solidFill>
                <a:latin typeface="+mj-ea"/>
                <a:ea typeface="+mj-ea"/>
              </a:rPr>
              <a:t>「苦練」是因，「踏上職籃」是果。</a:t>
            </a:r>
            <a:endParaRPr lang="en-US" altLang="zh-TW" sz="3200" b="0" dirty="0" smtClean="0">
              <a:solidFill>
                <a:schemeClr val="tx1"/>
              </a:solidFill>
              <a:latin typeface="+mj-ea"/>
              <a:ea typeface="+mj-ea"/>
            </a:endParaRPr>
          </a:p>
          <a:p>
            <a:r>
              <a:rPr lang="zh-TW" altLang="en-US" sz="3200" b="0" dirty="0" smtClean="0">
                <a:solidFill>
                  <a:schemeClr val="tx1"/>
                </a:solidFill>
                <a:latin typeface="+mj-ea"/>
                <a:ea typeface="+mj-ea"/>
              </a:rPr>
              <a:t>所以段落標題可設為「苦練使他踏上職籃之路」</a:t>
            </a:r>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57158" y="571480"/>
            <a:ext cx="8534400" cy="758952"/>
          </a:xfrm>
        </p:spPr>
        <p:txBody>
          <a:bodyPr>
            <a:normAutofit fontScale="90000"/>
          </a:bodyPr>
          <a:lstStyle/>
          <a:p>
            <a:r>
              <a:rPr lang="zh-TW" altLang="en-US" dirty="0" smtClean="0">
                <a:solidFill>
                  <a:srgbClr val="C00000"/>
                </a:solidFill>
              </a:rPr>
              <a:t>步驟二：學生分組討論</a:t>
            </a:r>
            <a:r>
              <a:rPr lang="en-US" altLang="zh-TW" dirty="0" smtClean="0">
                <a:solidFill>
                  <a:srgbClr val="C00000"/>
                </a:solidFill>
              </a:rPr>
              <a:t>〈</a:t>
            </a:r>
            <a:r>
              <a:rPr lang="zh-TW" altLang="en-US" dirty="0" smtClean="0">
                <a:solidFill>
                  <a:srgbClr val="C00000"/>
                </a:solidFill>
              </a:rPr>
              <a:t>紙船印象</a:t>
            </a:r>
            <a:r>
              <a:rPr lang="en-US" altLang="zh-TW" dirty="0" smtClean="0">
                <a:solidFill>
                  <a:srgbClr val="C00000"/>
                </a:solidFill>
              </a:rPr>
              <a:t>〉</a:t>
            </a:r>
            <a:r>
              <a:rPr lang="zh-TW" altLang="en-US" dirty="0" smtClean="0">
                <a:solidFill>
                  <a:schemeClr val="tx1"/>
                </a:solidFill>
              </a:rPr>
              <a:t/>
            </a:r>
            <a:br>
              <a:rPr lang="zh-TW" altLang="en-US" dirty="0" smtClean="0">
                <a:solidFill>
                  <a:schemeClr val="tx1"/>
                </a:solidFill>
              </a:rPr>
            </a:br>
            <a:endParaRPr lang="zh-TW" altLang="en-US" dirty="0">
              <a:solidFill>
                <a:schemeClr val="tx1"/>
              </a:solidFill>
            </a:endParaRPr>
          </a:p>
        </p:txBody>
      </p:sp>
      <p:sp>
        <p:nvSpPr>
          <p:cNvPr id="5" name="內容版面配置區 4"/>
          <p:cNvSpPr>
            <a:spLocks noGrp="1"/>
          </p:cNvSpPr>
          <p:nvPr>
            <p:ph sz="quarter" idx="1"/>
          </p:nvPr>
        </p:nvSpPr>
        <p:spPr>
          <a:xfrm>
            <a:off x="914400" y="1447800"/>
            <a:ext cx="7772400" cy="4981596"/>
          </a:xfrm>
        </p:spPr>
        <p:txBody>
          <a:bodyPr>
            <a:normAutofit fontScale="77500" lnSpcReduction="20000"/>
          </a:bodyPr>
          <a:lstStyle/>
          <a:p>
            <a:r>
              <a:rPr lang="zh-TW" altLang="en-US" dirty="0" smtClean="0">
                <a:latin typeface="+mj-ea"/>
                <a:ea typeface="+mj-ea"/>
              </a:rPr>
              <a:t>段落標題</a:t>
            </a:r>
            <a:r>
              <a:rPr lang="en-US" dirty="0" smtClean="0">
                <a:latin typeface="+mj-ea"/>
                <a:ea typeface="+mj-ea"/>
              </a:rPr>
              <a:t>                                                                  </a:t>
            </a:r>
            <a:r>
              <a:rPr lang="zh-TW" altLang="en-US" dirty="0" smtClean="0">
                <a:latin typeface="+mj-ea"/>
                <a:ea typeface="+mj-ea"/>
              </a:rPr>
              <a:t>採用方法</a:t>
            </a:r>
            <a:endParaRPr lang="en-US" altLang="zh-TW" dirty="0" smtClean="0">
              <a:latin typeface="+mj-ea"/>
              <a:ea typeface="+mj-ea"/>
            </a:endParaRPr>
          </a:p>
          <a:p>
            <a:endParaRPr lang="zh-TW" altLang="en-US" dirty="0" smtClean="0">
              <a:latin typeface="+mj-ea"/>
              <a:ea typeface="+mj-ea"/>
            </a:endParaRPr>
          </a:p>
          <a:p>
            <a:r>
              <a:rPr lang="zh-TW" altLang="en-US" dirty="0" smtClean="0">
                <a:latin typeface="+mj-ea"/>
                <a:ea typeface="+mj-ea"/>
              </a:rPr>
              <a:t>第一組：母親希望孩子在雨天裡也有笑聲</a:t>
            </a:r>
            <a:r>
              <a:rPr lang="en-US" dirty="0" smtClean="0">
                <a:latin typeface="+mj-ea"/>
                <a:ea typeface="+mj-ea"/>
              </a:rPr>
              <a:t>                  </a:t>
            </a:r>
            <a:r>
              <a:rPr lang="zh-TW" altLang="en-US" dirty="0" smtClean="0">
                <a:latin typeface="+mj-ea"/>
                <a:ea typeface="+mj-ea"/>
              </a:rPr>
              <a:t>結合法</a:t>
            </a:r>
          </a:p>
          <a:p>
            <a:r>
              <a:rPr lang="zh-TW" altLang="en-US" dirty="0" smtClean="0">
                <a:latin typeface="+mj-ea"/>
                <a:ea typeface="+mj-ea"/>
              </a:rPr>
              <a:t>第二組：母親的巧思，使孩子在雨天也有笑聲</a:t>
            </a:r>
            <a:r>
              <a:rPr lang="en-US" dirty="0" smtClean="0">
                <a:latin typeface="+mj-ea"/>
                <a:ea typeface="+mj-ea"/>
              </a:rPr>
              <a:t>           </a:t>
            </a:r>
            <a:r>
              <a:rPr lang="zh-TW" altLang="en-US" dirty="0" smtClean="0">
                <a:latin typeface="+mj-ea"/>
                <a:ea typeface="+mj-ea"/>
              </a:rPr>
              <a:t>因果法</a:t>
            </a:r>
          </a:p>
          <a:p>
            <a:r>
              <a:rPr lang="zh-TW" altLang="en-US" dirty="0" smtClean="0">
                <a:latin typeface="+mj-ea"/>
                <a:ea typeface="+mj-ea"/>
              </a:rPr>
              <a:t>第三組：因母親摺紙船，讓孩子的童年充滿歡笑</a:t>
            </a:r>
            <a:r>
              <a:rPr lang="en-US" dirty="0" smtClean="0">
                <a:latin typeface="+mj-ea"/>
                <a:ea typeface="+mj-ea"/>
              </a:rPr>
              <a:t>       </a:t>
            </a:r>
            <a:r>
              <a:rPr lang="zh-TW" altLang="en-US" dirty="0" smtClean="0">
                <a:latin typeface="+mj-ea"/>
                <a:ea typeface="+mj-ea"/>
              </a:rPr>
              <a:t>因果法</a:t>
            </a:r>
          </a:p>
          <a:p>
            <a:r>
              <a:rPr lang="zh-TW" altLang="en-US" dirty="0" smtClean="0">
                <a:latin typeface="+mj-ea"/>
                <a:ea typeface="+mj-ea"/>
              </a:rPr>
              <a:t>第四組：因紙船出自母親的巧手，使紙船更</a:t>
            </a:r>
            <a:r>
              <a:rPr lang="zh-TW" altLang="en-US" dirty="0" smtClean="0">
                <a:latin typeface="+mj-ea"/>
              </a:rPr>
              <a:t>有對        因果法</a:t>
            </a:r>
            <a:endParaRPr lang="en-US" altLang="zh-TW" dirty="0" smtClean="0">
              <a:latin typeface="+mj-ea"/>
              <a:ea typeface="+mj-ea"/>
            </a:endParaRPr>
          </a:p>
          <a:p>
            <a:r>
              <a:rPr lang="zh-TW" altLang="en-US" dirty="0" smtClean="0">
                <a:latin typeface="+mj-ea"/>
                <a:ea typeface="+mj-ea"/>
              </a:rPr>
              <a:t>                母愛懷念的情感</a:t>
            </a:r>
          </a:p>
          <a:p>
            <a:r>
              <a:rPr lang="zh-TW" altLang="en-US" dirty="0" smtClean="0">
                <a:latin typeface="+mj-ea"/>
                <a:ea typeface="+mj-ea"/>
              </a:rPr>
              <a:t>第五組：母親粗糙不堪的手摺出漂亮紙船</a:t>
            </a:r>
            <a:r>
              <a:rPr lang="en-US" dirty="0" smtClean="0">
                <a:latin typeface="+mj-ea"/>
                <a:ea typeface="+mj-ea"/>
              </a:rPr>
              <a:t>                  </a:t>
            </a:r>
            <a:r>
              <a:rPr lang="zh-TW" altLang="en-US" dirty="0" smtClean="0">
                <a:latin typeface="+mj-ea"/>
                <a:ea typeface="+mj-ea"/>
              </a:rPr>
              <a:t>結合法</a:t>
            </a:r>
          </a:p>
          <a:p>
            <a:r>
              <a:rPr lang="zh-TW" altLang="en-US" dirty="0" smtClean="0">
                <a:latin typeface="+mj-ea"/>
                <a:ea typeface="+mj-ea"/>
              </a:rPr>
              <a:t>第六組：作者母親雖然有許多煩惱，仍堅持給孩子最</a:t>
            </a:r>
            <a:endParaRPr lang="en-US" altLang="zh-TW" dirty="0" smtClean="0">
              <a:latin typeface="+mj-ea"/>
              <a:ea typeface="+mj-ea"/>
            </a:endParaRPr>
          </a:p>
          <a:p>
            <a:r>
              <a:rPr lang="zh-TW" altLang="en-US" dirty="0" smtClean="0">
                <a:latin typeface="+mj-ea"/>
                <a:ea typeface="+mj-ea"/>
              </a:rPr>
              <a:t>好的</a:t>
            </a:r>
            <a:r>
              <a:rPr lang="en-US" dirty="0" smtClean="0">
                <a:latin typeface="+mj-ea"/>
                <a:ea typeface="+mj-ea"/>
              </a:rPr>
              <a:t>                                                                            </a:t>
            </a:r>
            <a:r>
              <a:rPr lang="zh-TW" altLang="en-US" dirty="0" smtClean="0">
                <a:latin typeface="+mj-ea"/>
                <a:ea typeface="+mj-ea"/>
              </a:rPr>
              <a:t>結合法</a:t>
            </a:r>
          </a:p>
          <a:p>
            <a:r>
              <a:rPr lang="en-US" dirty="0" smtClean="0">
                <a:latin typeface="+mj-ea"/>
                <a:ea typeface="+mj-ea"/>
              </a:rPr>
              <a:t> </a:t>
            </a:r>
            <a:endParaRPr lang="zh-TW" altLang="en-US" dirty="0" smtClean="0">
              <a:latin typeface="+mj-ea"/>
              <a:ea typeface="+mj-ea"/>
            </a:endParaRPr>
          </a:p>
          <a:p>
            <a:endParaRPr lang="zh-TW" altLang="en-US" dirty="0">
              <a:latin typeface="+mj-ea"/>
              <a:ea typeface="+mj-e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722313" y="2547938"/>
            <a:ext cx="7772400" cy="3238516"/>
          </a:xfrm>
        </p:spPr>
        <p:txBody>
          <a:bodyPr>
            <a:normAutofit/>
          </a:bodyPr>
          <a:lstStyle/>
          <a:p>
            <a:r>
              <a:rPr lang="en-US" altLang="zh-TW" sz="3200" b="0" dirty="0" smtClean="0">
                <a:solidFill>
                  <a:schemeClr val="tx1"/>
                </a:solidFill>
                <a:latin typeface="微軟正黑體" pitchFamily="34" charset="-120"/>
                <a:ea typeface="微軟正黑體" pitchFamily="34" charset="-120"/>
              </a:rPr>
              <a:t>〈</a:t>
            </a:r>
            <a:r>
              <a:rPr lang="zh-TW" altLang="en-US" sz="3200" b="0" dirty="0" smtClean="0">
                <a:solidFill>
                  <a:schemeClr val="tx1"/>
                </a:solidFill>
                <a:latin typeface="微軟正黑體" pitchFamily="34" charset="-120"/>
                <a:ea typeface="微軟正黑體" pitchFamily="34" charset="-120"/>
              </a:rPr>
              <a:t>紙船印象</a:t>
            </a:r>
            <a:r>
              <a:rPr lang="en-US" altLang="zh-TW" sz="3200" b="0" dirty="0" smtClean="0">
                <a:solidFill>
                  <a:schemeClr val="tx1"/>
                </a:solidFill>
                <a:latin typeface="微軟正黑體" pitchFamily="34" charset="-120"/>
                <a:ea typeface="微軟正黑體" pitchFamily="34" charset="-120"/>
              </a:rPr>
              <a:t>〉</a:t>
            </a:r>
            <a:r>
              <a:rPr lang="zh-TW" altLang="en-US" sz="3200" b="0" dirty="0" smtClean="0">
                <a:solidFill>
                  <a:schemeClr val="tx1"/>
                </a:solidFill>
                <a:latin typeface="微軟正黑體" pitchFamily="34" charset="-120"/>
                <a:ea typeface="微軟正黑體" pitchFamily="34" charset="-120"/>
              </a:rPr>
              <a:t>一文的開頭，以譬喻及排比的修辭說明對童年生活深淺不一的印象，文章抒情而具有美感。教師設計學習單，請學生分組討論，以「童年往事」為題，模仿此課譬喻及排比的句型，共同創作文章的開頭</a:t>
            </a:r>
          </a:p>
          <a:p>
            <a:endParaRPr lang="zh-TW" altLang="en-US" sz="3200" b="0" dirty="0"/>
          </a:p>
        </p:txBody>
      </p:sp>
      <p:sp>
        <p:nvSpPr>
          <p:cNvPr id="2" name="標題 1"/>
          <p:cNvSpPr>
            <a:spLocks noGrp="1"/>
          </p:cNvSpPr>
          <p:nvPr>
            <p:ph type="title"/>
          </p:nvPr>
        </p:nvSpPr>
        <p:spPr/>
        <p:txBody>
          <a:bodyPr/>
          <a:lstStyle/>
          <a:p>
            <a:r>
              <a:rPr lang="zh-TW" altLang="en-US" dirty="0" smtClean="0"/>
              <a:t>策略：句型仿作</a:t>
            </a:r>
            <a:endParaRPr lang="zh-TW"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solidFill>
                  <a:srgbClr val="FF0000"/>
                </a:solidFill>
              </a:rPr>
              <a:t>學生分組討論創作示例</a:t>
            </a:r>
            <a:endParaRPr lang="zh-TW" altLang="en-US" dirty="0">
              <a:solidFill>
                <a:srgbClr val="FF0000"/>
              </a:solidFill>
            </a:endParaRPr>
          </a:p>
        </p:txBody>
      </p:sp>
      <p:sp>
        <p:nvSpPr>
          <p:cNvPr id="5" name="內容版面配置區 4"/>
          <p:cNvSpPr>
            <a:spLocks noGrp="1"/>
          </p:cNvSpPr>
          <p:nvPr>
            <p:ph sz="quarter" idx="1"/>
          </p:nvPr>
        </p:nvSpPr>
        <p:spPr/>
        <p:txBody>
          <a:bodyPr>
            <a:normAutofit/>
          </a:bodyPr>
          <a:lstStyle/>
          <a:p>
            <a:r>
              <a:rPr lang="zh-TW" altLang="en-US" dirty="0" smtClean="0"/>
              <a:t>童年有許多回憶，有些是模糊畫作，若有似無；有些是堅固石雕，永垂不朽；有些像是陳年老酒越陳越香。而有一些事卻像早晨的陽光、黃昏的餘暉、像亮燈，也像燭火，好似平凡卻又獨一無二。</a:t>
            </a:r>
            <a:endParaRPr lang="en-US" altLang="zh-TW" dirty="0" smtClean="0"/>
          </a:p>
          <a:p>
            <a:endParaRPr lang="en-US" altLang="zh-TW" dirty="0" smtClean="0"/>
          </a:p>
          <a:p>
            <a:r>
              <a:rPr lang="zh-TW" altLang="en-US" dirty="0" smtClean="0"/>
              <a:t>美好的童年充滿了許多回憶，有些是一個謎，混沌初開令人好奇；有些是一幅畫，色彩絢麗、爛漫天真；有些像是一首詩浪漫瀟灑，熱情開朗。而有一些事卻像天上的太陽永垂不朽、像美景，也像天堂，快樂又美好。</a:t>
            </a:r>
            <a:endParaRPr lang="zh-TW"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zh-TW" altLang="en-US" dirty="0" smtClean="0">
                <a:solidFill>
                  <a:srgbClr val="FF0000"/>
                </a:solidFill>
              </a:rPr>
              <a:t>結論</a:t>
            </a:r>
            <a:endParaRPr lang="zh-TW" altLang="en-US" dirty="0">
              <a:solidFill>
                <a:srgbClr val="FF0000"/>
              </a:solidFill>
            </a:endParaRPr>
          </a:p>
        </p:txBody>
      </p:sp>
      <p:sp>
        <p:nvSpPr>
          <p:cNvPr id="7" name="文字版面配置區 6"/>
          <p:cNvSpPr>
            <a:spLocks noGrp="1"/>
          </p:cNvSpPr>
          <p:nvPr>
            <p:ph sz="quarter" idx="1"/>
          </p:nvPr>
        </p:nvSpPr>
        <p:spPr/>
        <p:txBody>
          <a:bodyPr>
            <a:normAutofit/>
          </a:bodyPr>
          <a:lstStyle/>
          <a:p>
            <a:r>
              <a:rPr lang="en-US" altLang="zh-TW" dirty="0" smtClean="0"/>
              <a:t>1</a:t>
            </a:r>
            <a:r>
              <a:rPr lang="zh-TW" altLang="en-US" dirty="0" smtClean="0"/>
              <a:t>、</a:t>
            </a:r>
            <a:r>
              <a:rPr lang="zh-TW" altLang="en-US" sz="2800" dirty="0" smtClean="0">
                <a:latin typeface="+mj-ea"/>
                <a:ea typeface="+mj-ea"/>
              </a:rPr>
              <a:t>針對學生問題設計的策略教學因貼近學生需</a:t>
            </a:r>
            <a:endParaRPr lang="en-US" altLang="zh-TW" sz="2800" dirty="0" smtClean="0">
              <a:latin typeface="+mj-ea"/>
              <a:ea typeface="+mj-ea"/>
            </a:endParaRPr>
          </a:p>
          <a:p>
            <a:r>
              <a:rPr lang="en-US" altLang="zh-TW" sz="2800" dirty="0" smtClean="0">
                <a:latin typeface="+mj-ea"/>
                <a:ea typeface="+mj-ea"/>
              </a:rPr>
              <a:t> </a:t>
            </a:r>
            <a:r>
              <a:rPr lang="zh-TW" altLang="en-US" sz="2800" dirty="0" smtClean="0">
                <a:latin typeface="+mj-ea"/>
                <a:ea typeface="+mj-ea"/>
              </a:rPr>
              <a:t>     求，可協助學生更有系統掌握讀寫技巧</a:t>
            </a:r>
            <a:endParaRPr lang="en-US" altLang="zh-TW" sz="2800" dirty="0" smtClean="0">
              <a:latin typeface="+mj-ea"/>
              <a:ea typeface="+mj-ea"/>
            </a:endParaRPr>
          </a:p>
          <a:p>
            <a:r>
              <a:rPr lang="en-US" altLang="zh-TW" sz="2800" dirty="0" smtClean="0">
                <a:latin typeface="+mj-ea"/>
                <a:ea typeface="+mj-ea"/>
              </a:rPr>
              <a:t>2</a:t>
            </a:r>
            <a:r>
              <a:rPr lang="zh-TW" altLang="en-US" sz="2800" dirty="0" smtClean="0">
                <a:latin typeface="+mj-ea"/>
                <a:ea typeface="+mj-ea"/>
              </a:rPr>
              <a:t>、多重策略教學因選擇較多提高學生策略運</a:t>
            </a:r>
            <a:endParaRPr lang="en-US" altLang="zh-TW" sz="2800" dirty="0" smtClean="0">
              <a:latin typeface="+mj-ea"/>
              <a:ea typeface="+mj-ea"/>
            </a:endParaRPr>
          </a:p>
          <a:p>
            <a:r>
              <a:rPr lang="en-US" altLang="zh-TW" sz="2800" dirty="0" smtClean="0">
                <a:latin typeface="+mj-ea"/>
                <a:ea typeface="+mj-ea"/>
              </a:rPr>
              <a:t>      </a:t>
            </a:r>
            <a:r>
              <a:rPr lang="zh-TW" altLang="en-US" sz="2800" dirty="0" smtClean="0">
                <a:latin typeface="+mj-ea"/>
                <a:ea typeface="+mj-ea"/>
              </a:rPr>
              <a:t>用的機率</a:t>
            </a:r>
            <a:endParaRPr lang="en-US" altLang="zh-TW" sz="2800" dirty="0" smtClean="0">
              <a:latin typeface="+mj-ea"/>
              <a:ea typeface="+mj-ea"/>
            </a:endParaRPr>
          </a:p>
          <a:p>
            <a:r>
              <a:rPr lang="en-US" altLang="zh-TW" sz="2800" dirty="0" smtClean="0">
                <a:latin typeface="+mj-ea"/>
                <a:ea typeface="+mj-ea"/>
              </a:rPr>
              <a:t>3</a:t>
            </a:r>
            <a:r>
              <a:rPr lang="zh-TW" altLang="en-US" sz="2800" dirty="0" smtClean="0">
                <a:latin typeface="+mj-ea"/>
                <a:ea typeface="+mj-ea"/>
              </a:rPr>
              <a:t>、讀寫結合的教學模式可提供策略練習的實</a:t>
            </a:r>
            <a:endParaRPr lang="en-US" altLang="zh-TW" sz="2800" dirty="0" smtClean="0">
              <a:latin typeface="+mj-ea"/>
              <a:ea typeface="+mj-ea"/>
            </a:endParaRPr>
          </a:p>
          <a:p>
            <a:r>
              <a:rPr lang="en-US" altLang="zh-TW" sz="2800" dirty="0" smtClean="0">
                <a:latin typeface="+mj-ea"/>
                <a:ea typeface="+mj-ea"/>
              </a:rPr>
              <a:t>     </a:t>
            </a:r>
            <a:r>
              <a:rPr lang="zh-TW" altLang="en-US" sz="2800" dirty="0" smtClean="0">
                <a:latin typeface="+mj-ea"/>
                <a:ea typeface="+mj-ea"/>
              </a:rPr>
              <a:t>  用情境提高學生對策略的認識</a:t>
            </a:r>
            <a:endParaRPr lang="en-US" altLang="zh-TW" sz="2800" dirty="0" smtClean="0">
              <a:latin typeface="+mj-ea"/>
              <a:ea typeface="+mj-ea"/>
            </a:endParaRPr>
          </a:p>
          <a:p>
            <a:r>
              <a:rPr lang="en-US" altLang="zh-TW" sz="2800" dirty="0" smtClean="0">
                <a:latin typeface="+mj-ea"/>
                <a:ea typeface="+mj-ea"/>
              </a:rPr>
              <a:t>4 </a:t>
            </a:r>
            <a:r>
              <a:rPr lang="zh-TW" altLang="en-US" sz="2800" dirty="0" smtClean="0">
                <a:latin typeface="+mj-ea"/>
                <a:ea typeface="+mj-ea"/>
              </a:rPr>
              <a:t>、循序漸進＋重覆練習 是提升學生認識</a:t>
            </a:r>
            <a:r>
              <a:rPr lang="zh-TW" altLang="en-US" sz="2800" dirty="0" smtClean="0">
                <a:latin typeface="+mj-ea"/>
              </a:rPr>
              <a:t>策略</a:t>
            </a:r>
            <a:r>
              <a:rPr lang="zh-TW" altLang="en-US" sz="2800" dirty="0" smtClean="0">
                <a:latin typeface="+mj-ea"/>
                <a:ea typeface="+mj-ea"/>
              </a:rPr>
              <a:t>並嫻</a:t>
            </a:r>
            <a:endParaRPr lang="en-US" altLang="zh-TW" sz="2800" dirty="0" smtClean="0">
              <a:latin typeface="+mj-ea"/>
              <a:ea typeface="+mj-ea"/>
            </a:endParaRPr>
          </a:p>
          <a:p>
            <a:r>
              <a:rPr lang="en-US" altLang="zh-TW" sz="2800" dirty="0" smtClean="0">
                <a:latin typeface="+mj-ea"/>
                <a:ea typeface="+mj-ea"/>
              </a:rPr>
              <a:t>       </a:t>
            </a:r>
            <a:r>
              <a:rPr lang="zh-TW" altLang="en-US" sz="2800" dirty="0" smtClean="0">
                <a:latin typeface="+mj-ea"/>
                <a:ea typeface="+mj-ea"/>
              </a:rPr>
              <a:t> 熟技巧的有效模式</a:t>
            </a:r>
            <a:endParaRPr lang="en-US" altLang="zh-TW" sz="2800" dirty="0" smtClean="0">
              <a:latin typeface="+mj-ea"/>
              <a:ea typeface="+mj-ea"/>
            </a:endParaRPr>
          </a:p>
          <a:p>
            <a:endParaRPr lang="zh-TW"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1" name="Picture 5" descr="C:\Documents and Settings\LISA\Local Settings\Temporary Internet Files\Content.IE5\4L2N0HI7\MP900430528[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標題 1"/>
          <p:cNvSpPr>
            <a:spLocks noGrp="1"/>
          </p:cNvSpPr>
          <p:nvPr>
            <p:ph type="title"/>
          </p:nvPr>
        </p:nvSpPr>
        <p:spPr/>
        <p:txBody>
          <a:bodyPr>
            <a:normAutofit fontScale="90000"/>
          </a:bodyPr>
          <a:lstStyle/>
          <a:p>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p:sp>
        <p:nvSpPr>
          <p:cNvPr id="3" name="內容版面配置區 2"/>
          <p:cNvSpPr>
            <a:spLocks noGrp="1"/>
          </p:cNvSpPr>
          <p:nvPr>
            <p:ph sz="quarter" idx="1"/>
          </p:nvPr>
        </p:nvSpPr>
        <p:spPr>
          <a:xfrm>
            <a:off x="1000100" y="-428652"/>
            <a:ext cx="7772400" cy="5376882"/>
          </a:xfrm>
        </p:spPr>
        <p:txBody>
          <a:bodyPr>
            <a:normAutofit/>
          </a:bodyPr>
          <a:lstStyle/>
          <a:p>
            <a:endParaRPr lang="en-US" altLang="zh-TW" sz="5400" dirty="0" smtClean="0"/>
          </a:p>
          <a:p>
            <a:pPr>
              <a:buNone/>
            </a:pPr>
            <a:r>
              <a:rPr lang="en-US" altLang="zh-TW" sz="5400" dirty="0" smtClean="0"/>
              <a:t>                 </a:t>
            </a:r>
            <a:r>
              <a:rPr lang="zh-TW" altLang="en-US" sz="5400" dirty="0" smtClean="0">
                <a:solidFill>
                  <a:srgbClr val="002060"/>
                </a:solidFill>
              </a:rPr>
              <a:t>謝謝</a:t>
            </a:r>
            <a:endParaRPr lang="en-US" altLang="zh-TW" sz="5400" dirty="0" smtClean="0">
              <a:solidFill>
                <a:srgbClr val="002060"/>
              </a:solidFill>
            </a:endParaRPr>
          </a:p>
          <a:p>
            <a:pPr>
              <a:buNone/>
            </a:pPr>
            <a:r>
              <a:rPr lang="zh-TW" altLang="en-US" sz="5400" dirty="0" smtClean="0">
                <a:solidFill>
                  <a:srgbClr val="002060"/>
                </a:solidFill>
              </a:rPr>
              <a:t>             敬請指教</a:t>
            </a:r>
            <a:endParaRPr lang="en-US" altLang="zh-TW" sz="5400" dirty="0" smtClean="0">
              <a:solidFill>
                <a:srgbClr val="002060"/>
              </a:solidFill>
            </a:endParaRPr>
          </a:p>
          <a:p>
            <a:pPr>
              <a:buNone/>
            </a:pPr>
            <a:r>
              <a:rPr lang="en-US" altLang="zh-TW" sz="5400" dirty="0" smtClean="0"/>
              <a:t>       </a:t>
            </a:r>
            <a:endParaRPr lang="zh-TW" altLang="en-US" sz="5400"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FF0000"/>
                </a:solidFill>
              </a:rPr>
              <a:t>PISA</a:t>
            </a:r>
            <a:r>
              <a:rPr lang="zh-TW" altLang="en-US" dirty="0" smtClean="0">
                <a:solidFill>
                  <a:srgbClr val="FF0000"/>
                </a:solidFill>
              </a:rPr>
              <a:t>的規模</a:t>
            </a:r>
            <a:endParaRPr lang="zh-TW" altLang="en-US" dirty="0">
              <a:solidFill>
                <a:srgbClr val="FF0000"/>
              </a:solidFill>
            </a:endParaRPr>
          </a:p>
        </p:txBody>
      </p:sp>
      <p:sp>
        <p:nvSpPr>
          <p:cNvPr id="3" name="內容版面配置區 2"/>
          <p:cNvSpPr>
            <a:spLocks noGrp="1"/>
          </p:cNvSpPr>
          <p:nvPr>
            <p:ph sz="quarter" idx="1"/>
          </p:nvPr>
        </p:nvSpPr>
        <p:spPr/>
        <p:txBody>
          <a:bodyPr>
            <a:normAutofit/>
          </a:bodyPr>
          <a:lstStyle/>
          <a:p>
            <a:r>
              <a:rPr lang="zh-TW" altLang="en-US" sz="3600" dirty="0" smtClean="0"/>
              <a:t>截至</a:t>
            </a:r>
            <a:r>
              <a:rPr lang="en-US" altLang="zh-TW" sz="3600" dirty="0" smtClean="0"/>
              <a:t>2009</a:t>
            </a:r>
            <a:r>
              <a:rPr lang="zh-TW" altLang="en-US" sz="3600" dirty="0" smtClean="0"/>
              <a:t>年</a:t>
            </a:r>
            <a:endParaRPr lang="en-US" altLang="zh-TW" sz="3600" dirty="0" smtClean="0"/>
          </a:p>
          <a:p>
            <a:r>
              <a:rPr lang="zh-TW" altLang="en-US" sz="3600" dirty="0" smtClean="0"/>
              <a:t>有超過</a:t>
            </a:r>
            <a:r>
              <a:rPr lang="en-US" altLang="zh-TW" sz="3600" dirty="0" smtClean="0"/>
              <a:t>68</a:t>
            </a:r>
            <a:r>
              <a:rPr lang="zh-TW" altLang="en-US" sz="3600" dirty="0" smtClean="0"/>
              <a:t>個</a:t>
            </a:r>
            <a:r>
              <a:rPr lang="en-US" altLang="zh-TW" sz="3600" dirty="0" smtClean="0"/>
              <a:t>OECD</a:t>
            </a:r>
            <a:r>
              <a:rPr lang="zh-TW" altLang="en-US" sz="3600" dirty="0" smtClean="0"/>
              <a:t>會員國與夥伴國（地區）參與計劃</a:t>
            </a:r>
            <a:endParaRPr lang="en-US" altLang="zh-TW" sz="3600" dirty="0" smtClean="0"/>
          </a:p>
          <a:p>
            <a:r>
              <a:rPr lang="zh-TW" altLang="en-US" sz="3600" dirty="0" smtClean="0"/>
              <a:t>約略涵蓋了</a:t>
            </a:r>
            <a:r>
              <a:rPr lang="en-US" altLang="zh-TW" sz="3600" dirty="0" smtClean="0"/>
              <a:t>87%</a:t>
            </a:r>
            <a:r>
              <a:rPr lang="zh-TW" altLang="en-US" sz="3600" dirty="0" smtClean="0"/>
              <a:t>的世界經濟體</a:t>
            </a:r>
            <a:endParaRPr lang="en-US" altLang="zh-TW" sz="3600" dirty="0" smtClean="0"/>
          </a:p>
          <a:p>
            <a:r>
              <a:rPr lang="zh-TW" altLang="en-US" sz="3600" dirty="0" smtClean="0"/>
              <a:t>有超過一百萬名學生接受評量</a:t>
            </a:r>
            <a:endParaRPr lang="en-US" altLang="zh-TW" sz="3600" dirty="0" smtClean="0"/>
          </a:p>
          <a:p>
            <a:r>
              <a:rPr lang="zh-TW" altLang="en-US" sz="3600" dirty="0" smtClean="0"/>
              <a:t>除了紙筆測驗外亦有開發線上評量系統</a:t>
            </a:r>
          </a:p>
          <a:p>
            <a:endParaRPr lang="zh-TW" alt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FF0000"/>
                </a:solidFill>
              </a:rPr>
              <a:t>PISA</a:t>
            </a:r>
            <a:r>
              <a:rPr lang="zh-TW" altLang="en-US" dirty="0" smtClean="0">
                <a:solidFill>
                  <a:srgbClr val="FF0000"/>
                </a:solidFill>
              </a:rPr>
              <a:t>評比的對象</a:t>
            </a:r>
            <a:endParaRPr lang="zh-TW" altLang="en-US" dirty="0">
              <a:solidFill>
                <a:srgbClr val="FF0000"/>
              </a:solidFill>
            </a:endParaRPr>
          </a:p>
        </p:txBody>
      </p:sp>
      <p:sp>
        <p:nvSpPr>
          <p:cNvPr id="3" name="內容版面配置區 2"/>
          <p:cNvSpPr>
            <a:spLocks noGrp="1"/>
          </p:cNvSpPr>
          <p:nvPr>
            <p:ph sz="quarter" idx="1"/>
          </p:nvPr>
        </p:nvSpPr>
        <p:spPr/>
        <p:txBody>
          <a:bodyPr>
            <a:normAutofit/>
          </a:bodyPr>
          <a:lstStyle/>
          <a:p>
            <a:r>
              <a:rPr lang="zh-TW" altLang="en-US" sz="3200" dirty="0" smtClean="0"/>
              <a:t>在評估接近完成基礎教育的十五歲學生，對於未來生活可能面對的問題情境，準備的程度以及他們習得多少必備的知識和技能。</a:t>
            </a:r>
            <a:endParaRPr lang="en-US" altLang="zh-TW" sz="3200" dirty="0" smtClean="0"/>
          </a:p>
          <a:p>
            <a:r>
              <a:rPr lang="zh-TW" altLang="en-US" sz="3200" dirty="0" smtClean="0"/>
              <a:t>之所以選擇十五歲學生，是因為多數</a:t>
            </a:r>
            <a:r>
              <a:rPr lang="en-US" altLang="zh-TW" sz="3200" dirty="0" smtClean="0"/>
              <a:t>OECD</a:t>
            </a:r>
            <a:r>
              <a:rPr lang="zh-TW" altLang="en-US" sz="3200" dirty="0" smtClean="0"/>
              <a:t>國家這個年齡的學生正處於義務教育完備的階段，此時的評量可以獲得教育在技能及態度方面累積近十年的成果。</a:t>
            </a:r>
          </a:p>
          <a:p>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FF0000"/>
                </a:solidFill>
              </a:rPr>
              <a:t>PISA</a:t>
            </a:r>
            <a:r>
              <a:rPr lang="zh-TW" altLang="en-US" dirty="0" smtClean="0">
                <a:solidFill>
                  <a:srgbClr val="FF0000"/>
                </a:solidFill>
              </a:rPr>
              <a:t>評比的內涵</a:t>
            </a:r>
            <a:endParaRPr lang="zh-TW" altLang="en-US" dirty="0">
              <a:solidFill>
                <a:srgbClr val="FF0000"/>
              </a:solidFill>
            </a:endParaRPr>
          </a:p>
        </p:txBody>
      </p:sp>
      <p:sp>
        <p:nvSpPr>
          <p:cNvPr id="3" name="內容版面配置區 2"/>
          <p:cNvSpPr>
            <a:spLocks noGrp="1"/>
          </p:cNvSpPr>
          <p:nvPr>
            <p:ph sz="quarter" idx="1"/>
          </p:nvPr>
        </p:nvSpPr>
        <p:spPr/>
        <p:txBody>
          <a:bodyPr/>
          <a:lstStyle/>
          <a:p>
            <a:r>
              <a:rPr lang="zh-TW" altLang="en-US" dirty="0" smtClean="0"/>
              <a:t>所謂的知識技能包括；溝通、適應性、學習策略、彈性、時間管理、自我信念、問題解決、資訊技巧等。發展這些跨課程的技能需要一個廣泛跨課程的評量。</a:t>
            </a:r>
            <a:r>
              <a:rPr lang="en-US" altLang="zh-TW" dirty="0" smtClean="0"/>
              <a:t>PISA</a:t>
            </a:r>
            <a:r>
              <a:rPr lang="zh-TW" altLang="en-US" dirty="0" smtClean="0"/>
              <a:t>的調查，以教育品質和均等指標作為跨國比較的主軸。各國報告中，也多以學生社會經濟背景及性別差異作為分析教育表現差異是否涉及機會均等議題的主要變項。</a:t>
            </a:r>
          </a:p>
          <a:p>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FF0000"/>
                </a:solidFill>
              </a:rPr>
              <a:t>PISA</a:t>
            </a:r>
            <a:r>
              <a:rPr lang="zh-TW" altLang="en-US" dirty="0" smtClean="0">
                <a:solidFill>
                  <a:srgbClr val="FF0000"/>
                </a:solidFill>
              </a:rPr>
              <a:t>評比的價值</a:t>
            </a:r>
            <a:endParaRPr lang="zh-TW" altLang="en-US" dirty="0">
              <a:solidFill>
                <a:srgbClr val="FF0000"/>
              </a:solidFill>
            </a:endParaRPr>
          </a:p>
        </p:txBody>
      </p:sp>
      <p:sp>
        <p:nvSpPr>
          <p:cNvPr id="3" name="內容版面配置區 2"/>
          <p:cNvSpPr>
            <a:spLocks noGrp="1"/>
          </p:cNvSpPr>
          <p:nvPr>
            <p:ph sz="quarter" idx="1"/>
          </p:nvPr>
        </p:nvSpPr>
        <p:spPr/>
        <p:txBody>
          <a:bodyPr/>
          <a:lstStyle/>
          <a:p>
            <a:r>
              <a:rPr lang="zh-TW" altLang="en-US" dirty="0" smtClean="0"/>
              <a:t>由於</a:t>
            </a:r>
            <a:r>
              <a:rPr lang="en-US" altLang="zh-TW" dirty="0" smtClean="0"/>
              <a:t>PISA</a:t>
            </a:r>
            <a:r>
              <a:rPr lang="zh-TW" altLang="en-US" dirty="0" smtClean="0"/>
              <a:t>是持續進行的計畫，長期下來他可以發展出豐富的數據訊息，以監督各國學生知識與技能趨勢，以及每個國家（地區）不同人口學次群體的發展。</a:t>
            </a:r>
            <a:br>
              <a:rPr lang="zh-TW" altLang="en-US" dirty="0" smtClean="0"/>
            </a:br>
            <a:endParaRPr lang="zh-TW" altLang="en-US" dirty="0" smtClean="0"/>
          </a:p>
          <a:p>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en-US" altLang="zh-TW" sz="4000" dirty="0" smtClean="0">
                <a:solidFill>
                  <a:srgbClr val="FF0000"/>
                </a:solidFill>
              </a:rPr>
              <a:t>PISA</a:t>
            </a:r>
            <a:r>
              <a:rPr lang="zh-TW" altLang="en-US" sz="4000" dirty="0" smtClean="0">
                <a:solidFill>
                  <a:srgbClr val="FF0000"/>
                </a:solidFill>
              </a:rPr>
              <a:t>樣本試題</a:t>
            </a:r>
            <a:endParaRPr lang="zh-TW" altLang="en-US" sz="4000" dirty="0">
              <a:solidFill>
                <a:srgbClr val="FF0000"/>
              </a:solidFill>
            </a:endParaRPr>
          </a:p>
        </p:txBody>
      </p:sp>
      <p:sp>
        <p:nvSpPr>
          <p:cNvPr id="5" name="副標題 4"/>
          <p:cNvSpPr>
            <a:spLocks noGrp="1"/>
          </p:cNvSpPr>
          <p:nvPr>
            <p:ph sz="quarter" idx="1"/>
          </p:nvPr>
        </p:nvSpPr>
        <p:spPr/>
        <p:txBody>
          <a:bodyPr>
            <a:normAutofit/>
          </a:bodyPr>
          <a:lstStyle/>
          <a:p>
            <a:r>
              <a:rPr lang="en-US" altLang="zh-TW" sz="4400" dirty="0" smtClean="0">
                <a:solidFill>
                  <a:srgbClr val="002060"/>
                </a:solidFill>
              </a:rPr>
              <a:t>R</a:t>
            </a:r>
            <a:r>
              <a:rPr lang="en-US" altLang="zh-TW" sz="4400" b="0" dirty="0" smtClean="0">
                <a:solidFill>
                  <a:srgbClr val="002060"/>
                </a:solidFill>
              </a:rPr>
              <a:t>417 </a:t>
            </a:r>
            <a:r>
              <a:rPr lang="zh-TW" altLang="en-US" sz="4400" b="0" dirty="0" smtClean="0">
                <a:solidFill>
                  <a:srgbClr val="002060"/>
                </a:solidFill>
              </a:rPr>
              <a:t>：熱氣球</a:t>
            </a:r>
            <a:endParaRPr lang="en-US" altLang="zh-TW" sz="4400" b="0" dirty="0" smtClean="0">
              <a:solidFill>
                <a:srgbClr val="002060"/>
              </a:solidFill>
            </a:endParaRPr>
          </a:p>
          <a:p>
            <a:r>
              <a:rPr lang="en-US" altLang="zh-TW" sz="4400" b="0" dirty="0" smtClean="0">
                <a:solidFill>
                  <a:srgbClr val="002060"/>
                </a:solidFill>
              </a:rPr>
              <a:t>R452 </a:t>
            </a:r>
            <a:r>
              <a:rPr lang="zh-TW" altLang="en-US" sz="4400" b="0" dirty="0" smtClean="0">
                <a:solidFill>
                  <a:srgbClr val="002060"/>
                </a:solidFill>
              </a:rPr>
              <a:t>：那就是戲</a:t>
            </a:r>
            <a:endParaRPr lang="en-US" altLang="zh-TW" sz="4400" b="0" dirty="0" smtClean="0">
              <a:solidFill>
                <a:srgbClr val="002060"/>
              </a:solidFill>
            </a:endParaRPr>
          </a:p>
          <a:p>
            <a:r>
              <a:rPr lang="zh-TW" altLang="en-US" sz="4400" b="0" dirty="0" smtClean="0">
                <a:solidFill>
                  <a:srgbClr val="002060"/>
                </a:solidFill>
              </a:rPr>
              <a:t>題目難度：</a:t>
            </a:r>
            <a:r>
              <a:rPr lang="en-US" altLang="zh-TW" sz="4400" b="0" dirty="0" smtClean="0">
                <a:solidFill>
                  <a:srgbClr val="002060"/>
                </a:solidFill>
              </a:rPr>
              <a:t>1a  1b 2 3 4 5 6</a:t>
            </a:r>
          </a:p>
          <a:p>
            <a:r>
              <a:rPr lang="en-US" altLang="zh-TW" sz="4400" b="0" dirty="0" smtClean="0">
                <a:solidFill>
                  <a:srgbClr val="002060"/>
                </a:solidFill>
              </a:rPr>
              <a:t> </a:t>
            </a:r>
            <a:endParaRPr lang="zh-TW" altLang="en-US" sz="4400" b="0" dirty="0">
              <a:solidFill>
                <a:srgbClr val="00206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鎮">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515</TotalTime>
  <Words>2870</Words>
  <Application>Microsoft Office PowerPoint</Application>
  <PresentationFormat>如螢幕大小 (4:3)</PresentationFormat>
  <Paragraphs>354</Paragraphs>
  <Slides>48</Slides>
  <Notes>0</Notes>
  <HiddenSlides>0</HiddenSlides>
  <MMClips>0</MMClips>
  <ScaleCrop>false</ScaleCrop>
  <HeadingPairs>
    <vt:vector size="4" baseType="variant">
      <vt:variant>
        <vt:lpstr>佈景主題</vt:lpstr>
      </vt:variant>
      <vt:variant>
        <vt:i4>1</vt:i4>
      </vt:variant>
      <vt:variant>
        <vt:lpstr>投影片標題</vt:lpstr>
      </vt:variant>
      <vt:variant>
        <vt:i4>48</vt:i4>
      </vt:variant>
    </vt:vector>
  </HeadingPairs>
  <TitlesOfParts>
    <vt:vector size="49" baseType="lpstr">
      <vt:lpstr>市鎮</vt:lpstr>
      <vt:lpstr>      讀寫教學策略探討</vt:lpstr>
      <vt:lpstr>何謂策略？</vt:lpstr>
      <vt:lpstr>     兩大國際閱讀素養評比</vt:lpstr>
      <vt:lpstr>    PIRLS</vt:lpstr>
      <vt:lpstr>PISA的規模</vt:lpstr>
      <vt:lpstr>PISA評比的對象</vt:lpstr>
      <vt:lpstr>PISA評比的內涵</vt:lpstr>
      <vt:lpstr>PISA評比的價值</vt:lpstr>
      <vt:lpstr>PISA樣本試題</vt:lpstr>
      <vt:lpstr>PISA 閱讀   2000年排名</vt:lpstr>
      <vt:lpstr>PISA 閱讀   2003年排名</vt:lpstr>
      <vt:lpstr>PISA 閱讀   2006年排名</vt:lpstr>
      <vt:lpstr>PISA 閱讀   2009年排名</vt:lpstr>
      <vt:lpstr>學者意見-柯華葳</vt:lpstr>
      <vt:lpstr>PowerPoint 簡報</vt:lpstr>
      <vt:lpstr> 學者意見-潘麗珠</vt:lpstr>
      <vt:lpstr>PowerPoint 簡報</vt:lpstr>
      <vt:lpstr>香港的做法</vt:lpstr>
      <vt:lpstr>負責多項課程改革的謝錫金表示：</vt:lpstr>
      <vt:lpstr>PowerPoint 簡報</vt:lpstr>
      <vt:lpstr>臺灣相關策略研究機構</vt:lpstr>
      <vt:lpstr>〈國民中小學九年一貫課程綱要〉語文學習領域，分段能力指標</vt:lpstr>
      <vt:lpstr>92年國民中小學九年一貫課程綱要</vt:lpstr>
      <vt:lpstr>    教育部閱讀理解策略教學手冊重點整理 </vt:lpstr>
      <vt:lpstr>2、 連結  </vt:lpstr>
      <vt:lpstr>3、 摘大意又稱摘要 </vt:lpstr>
      <vt:lpstr>4、 找主旨  </vt:lpstr>
      <vt:lpstr>5、 作筆記  </vt:lpstr>
      <vt:lpstr>     </vt:lpstr>
      <vt:lpstr>1、閱讀前</vt:lpstr>
      <vt:lpstr>2閱讀中</vt:lpstr>
      <vt:lpstr>3閱讀後</vt:lpstr>
      <vt:lpstr>PowerPoint 簡報</vt:lpstr>
      <vt:lpstr>文    本：兒時記趣</vt:lpstr>
      <vt:lpstr>PowerPoint 簡報</vt:lpstr>
      <vt:lpstr>PowerPoint 簡報</vt:lpstr>
      <vt:lpstr> 寫作應用</vt:lpstr>
      <vt:lpstr> 學生作品如下圖所示</vt:lpstr>
      <vt:lpstr>PowerPoint 簡報</vt:lpstr>
      <vt:lpstr>文    本：紙船印象</vt:lpstr>
      <vt:lpstr>策略：段落標題 </vt:lpstr>
      <vt:lpstr>步驟一：教師說明示例 </vt:lpstr>
      <vt:lpstr>          2、因果法 </vt:lpstr>
      <vt:lpstr>步驟二：學生分組討論〈紙船印象〉 </vt:lpstr>
      <vt:lpstr>策略：句型仿作</vt:lpstr>
      <vt:lpstr>學生分組討論創作示例</vt:lpstr>
      <vt:lpstr>結論</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讀寫教學策略概述</dc:title>
  <dc:creator>PING</dc:creator>
  <cp:lastModifiedBy>Bonnie</cp:lastModifiedBy>
  <cp:revision>35</cp:revision>
  <dcterms:created xsi:type="dcterms:W3CDTF">2012-02-29T11:09:50Z</dcterms:created>
  <dcterms:modified xsi:type="dcterms:W3CDTF">2014-09-08T02:26:15Z</dcterms:modified>
</cp:coreProperties>
</file>